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Average"/>
      <p:regular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Oswald-regular.fntdata"/><Relationship Id="rId23" Type="http://schemas.openxmlformats.org/officeDocument/2006/relationships/font" Target="fonts/Averag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Oswa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69ceccb9e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e69ceccb9e_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69ceccb9e_2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e69ceccb9e_2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1a9bb379a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111a9bb379a_4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11a9bb379a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11a9bb379a_9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7afa6464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7afa6464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69ceccb9e_2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e69ceccb9e_2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69ceccb9e_2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e69ceccb9e_2_8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69ceccb9e_2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e69ceccb9e_2_10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69ceccb9e_2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e69ceccb9e_2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this is the team.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69ceccb9e_2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e69ceccb9e_2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69ceccb9e_2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e69ceccb9e_2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69ceccb9e_2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e69ceccb9e_2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a765e04b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ea765e04b5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69ceccb9e_2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e69ceccb9e_2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69ceccb9e_2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e69ceccb9e_2_7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BDC1C6"/>
                </a:solidFill>
                <a:highlight>
                  <a:srgbClr val="202124"/>
                </a:highlight>
              </a:rPr>
              <a:t>A flip-flop is </a:t>
            </a:r>
            <a:r>
              <a:rPr b="1" lang="en" sz="1200">
                <a:solidFill>
                  <a:srgbClr val="BDC1C6"/>
                </a:solidFill>
                <a:highlight>
                  <a:srgbClr val="202124"/>
                </a:highlight>
              </a:rPr>
              <a:t>a bistable device</a:t>
            </a:r>
            <a:r>
              <a:rPr lang="en" sz="1200">
                <a:solidFill>
                  <a:srgbClr val="BDC1C6"/>
                </a:solidFill>
                <a:highlight>
                  <a:srgbClr val="202124"/>
                </a:highlight>
              </a:rPr>
              <a:t>, with inputs, that remains in a given state as long as power is applied and until input signals are applied to cause its output to change.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1a9bb379a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11a9bb379a_4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5237375" y="3670025"/>
            <a:ext cx="31296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3000"/>
              <a:buFont typeface="Arial"/>
              <a:buNone/>
              <a:defRPr b="0" sz="30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3600"/>
              <a:buNone/>
              <a:defRPr sz="3600">
                <a:solidFill>
                  <a:schemeClr val="accent1"/>
                </a:solidFill>
              </a:defRPr>
            </a:lvl2pPr>
            <a:lvl3pPr lvl="2" algn="r">
              <a:lnSpc>
                <a:spcPct val="100000"/>
              </a:lnSpc>
              <a:spcBef>
                <a:spcPts val="0"/>
              </a:spcBef>
              <a:spcAft>
                <a:spcPts val="0"/>
              </a:spcAft>
              <a:buClr>
                <a:schemeClr val="accent1"/>
              </a:buClr>
              <a:buSzPts val="3600"/>
              <a:buNone/>
              <a:defRPr sz="3600">
                <a:solidFill>
                  <a:schemeClr val="accent1"/>
                </a:solidFill>
              </a:defRPr>
            </a:lvl3pPr>
            <a:lvl4pPr lvl="3" algn="r">
              <a:lnSpc>
                <a:spcPct val="100000"/>
              </a:lnSpc>
              <a:spcBef>
                <a:spcPts val="0"/>
              </a:spcBef>
              <a:spcAft>
                <a:spcPts val="0"/>
              </a:spcAft>
              <a:buClr>
                <a:schemeClr val="accent1"/>
              </a:buClr>
              <a:buSzPts val="3600"/>
              <a:buNone/>
              <a:defRPr sz="3600">
                <a:solidFill>
                  <a:schemeClr val="accent1"/>
                </a:solidFill>
              </a:defRPr>
            </a:lvl4pPr>
            <a:lvl5pPr lvl="4" algn="r">
              <a:lnSpc>
                <a:spcPct val="100000"/>
              </a:lnSpc>
              <a:spcBef>
                <a:spcPts val="0"/>
              </a:spcBef>
              <a:spcAft>
                <a:spcPts val="0"/>
              </a:spcAft>
              <a:buClr>
                <a:schemeClr val="accent1"/>
              </a:buClr>
              <a:buSzPts val="3600"/>
              <a:buNone/>
              <a:defRPr sz="3600">
                <a:solidFill>
                  <a:schemeClr val="accent1"/>
                </a:solidFill>
              </a:defRPr>
            </a:lvl5pPr>
            <a:lvl6pPr lvl="5" algn="r">
              <a:lnSpc>
                <a:spcPct val="100000"/>
              </a:lnSpc>
              <a:spcBef>
                <a:spcPts val="0"/>
              </a:spcBef>
              <a:spcAft>
                <a:spcPts val="0"/>
              </a:spcAft>
              <a:buClr>
                <a:schemeClr val="accent1"/>
              </a:buClr>
              <a:buSzPts val="3600"/>
              <a:buNone/>
              <a:defRPr sz="3600">
                <a:solidFill>
                  <a:schemeClr val="accent1"/>
                </a:solidFill>
              </a:defRPr>
            </a:lvl6pPr>
            <a:lvl7pPr lvl="6" algn="r">
              <a:lnSpc>
                <a:spcPct val="100000"/>
              </a:lnSpc>
              <a:spcBef>
                <a:spcPts val="0"/>
              </a:spcBef>
              <a:spcAft>
                <a:spcPts val="0"/>
              </a:spcAft>
              <a:buClr>
                <a:schemeClr val="accent1"/>
              </a:buClr>
              <a:buSzPts val="3600"/>
              <a:buNone/>
              <a:defRPr sz="3600">
                <a:solidFill>
                  <a:schemeClr val="accent1"/>
                </a:solidFill>
              </a:defRPr>
            </a:lvl7pPr>
            <a:lvl8pPr lvl="7" algn="r">
              <a:lnSpc>
                <a:spcPct val="100000"/>
              </a:lnSpc>
              <a:spcBef>
                <a:spcPts val="0"/>
              </a:spcBef>
              <a:spcAft>
                <a:spcPts val="0"/>
              </a:spcAft>
              <a:buClr>
                <a:schemeClr val="accent1"/>
              </a:buClr>
              <a:buSzPts val="3600"/>
              <a:buNone/>
              <a:defRPr sz="3600">
                <a:solidFill>
                  <a:schemeClr val="accent1"/>
                </a:solidFill>
              </a:defRPr>
            </a:lvl8pPr>
            <a:lvl9pPr lvl="8" algn="r">
              <a:lnSpc>
                <a:spcPct val="100000"/>
              </a:lnSpc>
              <a:spcBef>
                <a:spcPts val="0"/>
              </a:spcBef>
              <a:spcAft>
                <a:spcPts val="0"/>
              </a:spcAft>
              <a:buClr>
                <a:schemeClr val="accent1"/>
              </a:buClr>
              <a:buSzPts val="3600"/>
              <a:buNone/>
              <a:defRPr sz="3600">
                <a:solidFill>
                  <a:schemeClr val="accent1"/>
                </a:solidFill>
              </a:defRPr>
            </a:lvl9pPr>
          </a:lstStyle>
          <a:p/>
        </p:txBody>
      </p:sp>
      <p:sp>
        <p:nvSpPr>
          <p:cNvPr id="55" name="Google Shape;55;p14"/>
          <p:cNvSpPr txBox="1"/>
          <p:nvPr>
            <p:ph idx="1" type="subTitle"/>
          </p:nvPr>
        </p:nvSpPr>
        <p:spPr>
          <a:xfrm>
            <a:off x="5237375" y="4181150"/>
            <a:ext cx="3129600" cy="60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15"/>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58" name="Shape 58"/>
        <p:cNvGrpSpPr/>
        <p:nvPr/>
      </p:nvGrpSpPr>
      <p:grpSpPr>
        <a:xfrm>
          <a:off x="0" y="0"/>
          <a:ext cx="0" cy="0"/>
          <a:chOff x="0" y="0"/>
          <a:chExt cx="0" cy="0"/>
        </a:xfrm>
      </p:grpSpPr>
      <p:sp>
        <p:nvSpPr>
          <p:cNvPr id="59" name="Google Shape;59;p16"/>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16"/>
          <p:cNvSpPr txBox="1"/>
          <p:nvPr>
            <p:ph idx="1" type="subTitle"/>
          </p:nvPr>
        </p:nvSpPr>
        <p:spPr>
          <a:xfrm>
            <a:off x="6411225" y="212190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ctr">
              <a:lnSpc>
                <a:spcPct val="100000"/>
              </a:lnSpc>
              <a:spcBef>
                <a:spcPts val="0"/>
              </a:spcBef>
              <a:spcAft>
                <a:spcPts val="0"/>
              </a:spcAft>
              <a:buClr>
                <a:schemeClr val="accent1"/>
              </a:buClr>
              <a:buSzPts val="900"/>
              <a:buNone/>
              <a:defRPr sz="900">
                <a:solidFill>
                  <a:schemeClr val="accent1"/>
                </a:solidFill>
              </a:defRPr>
            </a:lvl2pPr>
            <a:lvl3pPr lvl="2" algn="ctr">
              <a:lnSpc>
                <a:spcPct val="100000"/>
              </a:lnSpc>
              <a:spcBef>
                <a:spcPts val="0"/>
              </a:spcBef>
              <a:spcAft>
                <a:spcPts val="0"/>
              </a:spcAft>
              <a:buClr>
                <a:schemeClr val="accent1"/>
              </a:buClr>
              <a:buSzPts val="900"/>
              <a:buNone/>
              <a:defRPr sz="900">
                <a:solidFill>
                  <a:schemeClr val="accent1"/>
                </a:solidFill>
              </a:defRPr>
            </a:lvl3pPr>
            <a:lvl4pPr lvl="3" algn="ctr">
              <a:lnSpc>
                <a:spcPct val="100000"/>
              </a:lnSpc>
              <a:spcBef>
                <a:spcPts val="0"/>
              </a:spcBef>
              <a:spcAft>
                <a:spcPts val="0"/>
              </a:spcAft>
              <a:buClr>
                <a:schemeClr val="accent1"/>
              </a:buClr>
              <a:buSzPts val="900"/>
              <a:buNone/>
              <a:defRPr sz="900">
                <a:solidFill>
                  <a:schemeClr val="accent1"/>
                </a:solidFill>
              </a:defRPr>
            </a:lvl4pPr>
            <a:lvl5pPr lvl="4" algn="ctr">
              <a:lnSpc>
                <a:spcPct val="100000"/>
              </a:lnSpc>
              <a:spcBef>
                <a:spcPts val="0"/>
              </a:spcBef>
              <a:spcAft>
                <a:spcPts val="0"/>
              </a:spcAft>
              <a:buClr>
                <a:schemeClr val="accent1"/>
              </a:buClr>
              <a:buSzPts val="900"/>
              <a:buNone/>
              <a:defRPr sz="900">
                <a:solidFill>
                  <a:schemeClr val="accent1"/>
                </a:solidFill>
              </a:defRPr>
            </a:lvl5pPr>
            <a:lvl6pPr lvl="5" algn="ctr">
              <a:lnSpc>
                <a:spcPct val="100000"/>
              </a:lnSpc>
              <a:spcBef>
                <a:spcPts val="0"/>
              </a:spcBef>
              <a:spcAft>
                <a:spcPts val="0"/>
              </a:spcAft>
              <a:buClr>
                <a:schemeClr val="accent1"/>
              </a:buClr>
              <a:buSzPts val="900"/>
              <a:buNone/>
              <a:defRPr sz="900">
                <a:solidFill>
                  <a:schemeClr val="accent1"/>
                </a:solidFill>
              </a:defRPr>
            </a:lvl6pPr>
            <a:lvl7pPr lvl="6" algn="ctr">
              <a:lnSpc>
                <a:spcPct val="100000"/>
              </a:lnSpc>
              <a:spcBef>
                <a:spcPts val="0"/>
              </a:spcBef>
              <a:spcAft>
                <a:spcPts val="0"/>
              </a:spcAft>
              <a:buClr>
                <a:schemeClr val="accent1"/>
              </a:buClr>
              <a:buSzPts val="900"/>
              <a:buNone/>
              <a:defRPr sz="900">
                <a:solidFill>
                  <a:schemeClr val="accent1"/>
                </a:solidFill>
              </a:defRPr>
            </a:lvl7pPr>
            <a:lvl8pPr lvl="7" algn="ctr">
              <a:lnSpc>
                <a:spcPct val="100000"/>
              </a:lnSpc>
              <a:spcBef>
                <a:spcPts val="0"/>
              </a:spcBef>
              <a:spcAft>
                <a:spcPts val="0"/>
              </a:spcAft>
              <a:buClr>
                <a:schemeClr val="accent1"/>
              </a:buClr>
              <a:buSzPts val="900"/>
              <a:buNone/>
              <a:defRPr sz="900">
                <a:solidFill>
                  <a:schemeClr val="accent1"/>
                </a:solidFill>
              </a:defRPr>
            </a:lvl8pPr>
            <a:lvl9pPr lvl="8"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61" name="Google Shape;61;p16"/>
          <p:cNvSpPr txBox="1"/>
          <p:nvPr>
            <p:ph idx="2" type="title"/>
          </p:nvPr>
        </p:nvSpPr>
        <p:spPr>
          <a:xfrm>
            <a:off x="5167125" y="1901250"/>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62" name="Google Shape;62;p16"/>
          <p:cNvSpPr txBox="1"/>
          <p:nvPr>
            <p:ph idx="3" type="subTitle"/>
          </p:nvPr>
        </p:nvSpPr>
        <p:spPr>
          <a:xfrm>
            <a:off x="6411225" y="304660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ctr">
              <a:lnSpc>
                <a:spcPct val="100000"/>
              </a:lnSpc>
              <a:spcBef>
                <a:spcPts val="0"/>
              </a:spcBef>
              <a:spcAft>
                <a:spcPts val="0"/>
              </a:spcAft>
              <a:buClr>
                <a:schemeClr val="accent1"/>
              </a:buClr>
              <a:buSzPts val="900"/>
              <a:buNone/>
              <a:defRPr sz="900">
                <a:solidFill>
                  <a:schemeClr val="accent1"/>
                </a:solidFill>
              </a:defRPr>
            </a:lvl2pPr>
            <a:lvl3pPr lvl="2" algn="ctr">
              <a:lnSpc>
                <a:spcPct val="100000"/>
              </a:lnSpc>
              <a:spcBef>
                <a:spcPts val="0"/>
              </a:spcBef>
              <a:spcAft>
                <a:spcPts val="0"/>
              </a:spcAft>
              <a:buClr>
                <a:schemeClr val="accent1"/>
              </a:buClr>
              <a:buSzPts val="900"/>
              <a:buNone/>
              <a:defRPr sz="900">
                <a:solidFill>
                  <a:schemeClr val="accent1"/>
                </a:solidFill>
              </a:defRPr>
            </a:lvl3pPr>
            <a:lvl4pPr lvl="3" algn="ctr">
              <a:lnSpc>
                <a:spcPct val="100000"/>
              </a:lnSpc>
              <a:spcBef>
                <a:spcPts val="0"/>
              </a:spcBef>
              <a:spcAft>
                <a:spcPts val="0"/>
              </a:spcAft>
              <a:buClr>
                <a:schemeClr val="accent1"/>
              </a:buClr>
              <a:buSzPts val="900"/>
              <a:buNone/>
              <a:defRPr sz="900">
                <a:solidFill>
                  <a:schemeClr val="accent1"/>
                </a:solidFill>
              </a:defRPr>
            </a:lvl4pPr>
            <a:lvl5pPr lvl="4" algn="ctr">
              <a:lnSpc>
                <a:spcPct val="100000"/>
              </a:lnSpc>
              <a:spcBef>
                <a:spcPts val="0"/>
              </a:spcBef>
              <a:spcAft>
                <a:spcPts val="0"/>
              </a:spcAft>
              <a:buClr>
                <a:schemeClr val="accent1"/>
              </a:buClr>
              <a:buSzPts val="900"/>
              <a:buNone/>
              <a:defRPr sz="900">
                <a:solidFill>
                  <a:schemeClr val="accent1"/>
                </a:solidFill>
              </a:defRPr>
            </a:lvl5pPr>
            <a:lvl6pPr lvl="5" algn="ctr">
              <a:lnSpc>
                <a:spcPct val="100000"/>
              </a:lnSpc>
              <a:spcBef>
                <a:spcPts val="0"/>
              </a:spcBef>
              <a:spcAft>
                <a:spcPts val="0"/>
              </a:spcAft>
              <a:buClr>
                <a:schemeClr val="accent1"/>
              </a:buClr>
              <a:buSzPts val="900"/>
              <a:buNone/>
              <a:defRPr sz="900">
                <a:solidFill>
                  <a:schemeClr val="accent1"/>
                </a:solidFill>
              </a:defRPr>
            </a:lvl6pPr>
            <a:lvl7pPr lvl="6" algn="ctr">
              <a:lnSpc>
                <a:spcPct val="100000"/>
              </a:lnSpc>
              <a:spcBef>
                <a:spcPts val="0"/>
              </a:spcBef>
              <a:spcAft>
                <a:spcPts val="0"/>
              </a:spcAft>
              <a:buClr>
                <a:schemeClr val="accent1"/>
              </a:buClr>
              <a:buSzPts val="900"/>
              <a:buNone/>
              <a:defRPr sz="900">
                <a:solidFill>
                  <a:schemeClr val="accent1"/>
                </a:solidFill>
              </a:defRPr>
            </a:lvl7pPr>
            <a:lvl8pPr lvl="7" algn="ctr">
              <a:lnSpc>
                <a:spcPct val="100000"/>
              </a:lnSpc>
              <a:spcBef>
                <a:spcPts val="0"/>
              </a:spcBef>
              <a:spcAft>
                <a:spcPts val="0"/>
              </a:spcAft>
              <a:buClr>
                <a:schemeClr val="accent1"/>
              </a:buClr>
              <a:buSzPts val="900"/>
              <a:buNone/>
              <a:defRPr sz="900">
                <a:solidFill>
                  <a:schemeClr val="accent1"/>
                </a:solidFill>
              </a:defRPr>
            </a:lvl8pPr>
            <a:lvl9pPr lvl="8"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63" name="Google Shape;63;p16"/>
          <p:cNvSpPr txBox="1"/>
          <p:nvPr>
            <p:ph idx="4" type="title"/>
          </p:nvPr>
        </p:nvSpPr>
        <p:spPr>
          <a:xfrm>
            <a:off x="5167125" y="2797975"/>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64" name="Google Shape;64;p16"/>
          <p:cNvSpPr txBox="1"/>
          <p:nvPr>
            <p:ph idx="5" type="subTitle"/>
          </p:nvPr>
        </p:nvSpPr>
        <p:spPr>
          <a:xfrm>
            <a:off x="6411225" y="393545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ctr">
              <a:lnSpc>
                <a:spcPct val="100000"/>
              </a:lnSpc>
              <a:spcBef>
                <a:spcPts val="0"/>
              </a:spcBef>
              <a:spcAft>
                <a:spcPts val="0"/>
              </a:spcAft>
              <a:buClr>
                <a:schemeClr val="accent1"/>
              </a:buClr>
              <a:buSzPts val="900"/>
              <a:buNone/>
              <a:defRPr sz="900">
                <a:solidFill>
                  <a:schemeClr val="accent1"/>
                </a:solidFill>
              </a:defRPr>
            </a:lvl2pPr>
            <a:lvl3pPr lvl="2" algn="ctr">
              <a:lnSpc>
                <a:spcPct val="100000"/>
              </a:lnSpc>
              <a:spcBef>
                <a:spcPts val="0"/>
              </a:spcBef>
              <a:spcAft>
                <a:spcPts val="0"/>
              </a:spcAft>
              <a:buClr>
                <a:schemeClr val="accent1"/>
              </a:buClr>
              <a:buSzPts val="900"/>
              <a:buNone/>
              <a:defRPr sz="900">
                <a:solidFill>
                  <a:schemeClr val="accent1"/>
                </a:solidFill>
              </a:defRPr>
            </a:lvl3pPr>
            <a:lvl4pPr lvl="3" algn="ctr">
              <a:lnSpc>
                <a:spcPct val="100000"/>
              </a:lnSpc>
              <a:spcBef>
                <a:spcPts val="0"/>
              </a:spcBef>
              <a:spcAft>
                <a:spcPts val="0"/>
              </a:spcAft>
              <a:buClr>
                <a:schemeClr val="accent1"/>
              </a:buClr>
              <a:buSzPts val="900"/>
              <a:buNone/>
              <a:defRPr sz="900">
                <a:solidFill>
                  <a:schemeClr val="accent1"/>
                </a:solidFill>
              </a:defRPr>
            </a:lvl4pPr>
            <a:lvl5pPr lvl="4" algn="ctr">
              <a:lnSpc>
                <a:spcPct val="100000"/>
              </a:lnSpc>
              <a:spcBef>
                <a:spcPts val="0"/>
              </a:spcBef>
              <a:spcAft>
                <a:spcPts val="0"/>
              </a:spcAft>
              <a:buClr>
                <a:schemeClr val="accent1"/>
              </a:buClr>
              <a:buSzPts val="900"/>
              <a:buNone/>
              <a:defRPr sz="900">
                <a:solidFill>
                  <a:schemeClr val="accent1"/>
                </a:solidFill>
              </a:defRPr>
            </a:lvl5pPr>
            <a:lvl6pPr lvl="5" algn="ctr">
              <a:lnSpc>
                <a:spcPct val="100000"/>
              </a:lnSpc>
              <a:spcBef>
                <a:spcPts val="0"/>
              </a:spcBef>
              <a:spcAft>
                <a:spcPts val="0"/>
              </a:spcAft>
              <a:buClr>
                <a:schemeClr val="accent1"/>
              </a:buClr>
              <a:buSzPts val="900"/>
              <a:buNone/>
              <a:defRPr sz="900">
                <a:solidFill>
                  <a:schemeClr val="accent1"/>
                </a:solidFill>
              </a:defRPr>
            </a:lvl6pPr>
            <a:lvl7pPr lvl="6" algn="ctr">
              <a:lnSpc>
                <a:spcPct val="100000"/>
              </a:lnSpc>
              <a:spcBef>
                <a:spcPts val="0"/>
              </a:spcBef>
              <a:spcAft>
                <a:spcPts val="0"/>
              </a:spcAft>
              <a:buClr>
                <a:schemeClr val="accent1"/>
              </a:buClr>
              <a:buSzPts val="900"/>
              <a:buNone/>
              <a:defRPr sz="900">
                <a:solidFill>
                  <a:schemeClr val="accent1"/>
                </a:solidFill>
              </a:defRPr>
            </a:lvl7pPr>
            <a:lvl8pPr lvl="7" algn="ctr">
              <a:lnSpc>
                <a:spcPct val="100000"/>
              </a:lnSpc>
              <a:spcBef>
                <a:spcPts val="0"/>
              </a:spcBef>
              <a:spcAft>
                <a:spcPts val="0"/>
              </a:spcAft>
              <a:buClr>
                <a:schemeClr val="accent1"/>
              </a:buClr>
              <a:buSzPts val="900"/>
              <a:buNone/>
              <a:defRPr sz="900">
                <a:solidFill>
                  <a:schemeClr val="accent1"/>
                </a:solidFill>
              </a:defRPr>
            </a:lvl8pPr>
            <a:lvl9pPr lvl="8"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65" name="Google Shape;65;p16"/>
          <p:cNvSpPr txBox="1"/>
          <p:nvPr>
            <p:ph idx="6" type="title"/>
          </p:nvPr>
        </p:nvSpPr>
        <p:spPr>
          <a:xfrm>
            <a:off x="5167125" y="3694700"/>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66" name="Google Shape;66;p16"/>
          <p:cNvSpPr txBox="1"/>
          <p:nvPr>
            <p:ph idx="7" type="subTitle"/>
          </p:nvPr>
        </p:nvSpPr>
        <p:spPr>
          <a:xfrm>
            <a:off x="725750" y="212190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900"/>
              <a:buNone/>
              <a:defRPr sz="900">
                <a:solidFill>
                  <a:schemeClr val="accent1"/>
                </a:solidFill>
              </a:defRPr>
            </a:lvl1pPr>
            <a:lvl2pPr lvl="1" algn="r">
              <a:lnSpc>
                <a:spcPct val="100000"/>
              </a:lnSpc>
              <a:spcBef>
                <a:spcPts val="0"/>
              </a:spcBef>
              <a:spcAft>
                <a:spcPts val="0"/>
              </a:spcAft>
              <a:buClr>
                <a:schemeClr val="accent1"/>
              </a:buClr>
              <a:buSzPts val="900"/>
              <a:buNone/>
              <a:defRPr sz="900">
                <a:solidFill>
                  <a:schemeClr val="accent1"/>
                </a:solidFill>
              </a:defRPr>
            </a:lvl2pPr>
            <a:lvl3pPr lvl="2" algn="r">
              <a:lnSpc>
                <a:spcPct val="100000"/>
              </a:lnSpc>
              <a:spcBef>
                <a:spcPts val="0"/>
              </a:spcBef>
              <a:spcAft>
                <a:spcPts val="0"/>
              </a:spcAft>
              <a:buClr>
                <a:schemeClr val="accent1"/>
              </a:buClr>
              <a:buSzPts val="900"/>
              <a:buNone/>
              <a:defRPr sz="900">
                <a:solidFill>
                  <a:schemeClr val="accent1"/>
                </a:solidFill>
              </a:defRPr>
            </a:lvl3pPr>
            <a:lvl4pPr lvl="3" algn="r">
              <a:lnSpc>
                <a:spcPct val="100000"/>
              </a:lnSpc>
              <a:spcBef>
                <a:spcPts val="0"/>
              </a:spcBef>
              <a:spcAft>
                <a:spcPts val="0"/>
              </a:spcAft>
              <a:buClr>
                <a:schemeClr val="accent1"/>
              </a:buClr>
              <a:buSzPts val="900"/>
              <a:buNone/>
              <a:defRPr sz="900">
                <a:solidFill>
                  <a:schemeClr val="accent1"/>
                </a:solidFill>
              </a:defRPr>
            </a:lvl4pPr>
            <a:lvl5pPr lvl="4" algn="r">
              <a:lnSpc>
                <a:spcPct val="100000"/>
              </a:lnSpc>
              <a:spcBef>
                <a:spcPts val="0"/>
              </a:spcBef>
              <a:spcAft>
                <a:spcPts val="0"/>
              </a:spcAft>
              <a:buClr>
                <a:schemeClr val="accent1"/>
              </a:buClr>
              <a:buSzPts val="900"/>
              <a:buNone/>
              <a:defRPr sz="900">
                <a:solidFill>
                  <a:schemeClr val="accent1"/>
                </a:solidFill>
              </a:defRPr>
            </a:lvl5pPr>
            <a:lvl6pPr lvl="5" algn="r">
              <a:lnSpc>
                <a:spcPct val="100000"/>
              </a:lnSpc>
              <a:spcBef>
                <a:spcPts val="0"/>
              </a:spcBef>
              <a:spcAft>
                <a:spcPts val="0"/>
              </a:spcAft>
              <a:buClr>
                <a:schemeClr val="accent1"/>
              </a:buClr>
              <a:buSzPts val="900"/>
              <a:buNone/>
              <a:defRPr sz="900">
                <a:solidFill>
                  <a:schemeClr val="accent1"/>
                </a:solidFill>
              </a:defRPr>
            </a:lvl6pPr>
            <a:lvl7pPr lvl="6" algn="r">
              <a:lnSpc>
                <a:spcPct val="100000"/>
              </a:lnSpc>
              <a:spcBef>
                <a:spcPts val="0"/>
              </a:spcBef>
              <a:spcAft>
                <a:spcPts val="0"/>
              </a:spcAft>
              <a:buClr>
                <a:schemeClr val="accent1"/>
              </a:buClr>
              <a:buSzPts val="900"/>
              <a:buNone/>
              <a:defRPr sz="900">
                <a:solidFill>
                  <a:schemeClr val="accent1"/>
                </a:solidFill>
              </a:defRPr>
            </a:lvl7pPr>
            <a:lvl8pPr lvl="7" algn="r">
              <a:lnSpc>
                <a:spcPct val="100000"/>
              </a:lnSpc>
              <a:spcBef>
                <a:spcPts val="0"/>
              </a:spcBef>
              <a:spcAft>
                <a:spcPts val="0"/>
              </a:spcAft>
              <a:buClr>
                <a:schemeClr val="accent1"/>
              </a:buClr>
              <a:buSzPts val="900"/>
              <a:buNone/>
              <a:defRPr sz="900">
                <a:solidFill>
                  <a:schemeClr val="accent1"/>
                </a:solidFill>
              </a:defRPr>
            </a:lvl8pPr>
            <a:lvl9pPr lvl="8" algn="r">
              <a:lnSpc>
                <a:spcPct val="100000"/>
              </a:lnSpc>
              <a:spcBef>
                <a:spcPts val="0"/>
              </a:spcBef>
              <a:spcAft>
                <a:spcPts val="0"/>
              </a:spcAft>
              <a:buClr>
                <a:schemeClr val="accent1"/>
              </a:buClr>
              <a:buSzPts val="900"/>
              <a:buNone/>
              <a:defRPr sz="900">
                <a:solidFill>
                  <a:schemeClr val="accent1"/>
                </a:solidFill>
              </a:defRPr>
            </a:lvl9pPr>
          </a:lstStyle>
          <a:p/>
        </p:txBody>
      </p:sp>
      <p:sp>
        <p:nvSpPr>
          <p:cNvPr id="67" name="Google Shape;67;p16"/>
          <p:cNvSpPr txBox="1"/>
          <p:nvPr>
            <p:ph idx="8" type="title"/>
          </p:nvPr>
        </p:nvSpPr>
        <p:spPr>
          <a:xfrm>
            <a:off x="2827575" y="190125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68" name="Google Shape;68;p16"/>
          <p:cNvSpPr txBox="1"/>
          <p:nvPr>
            <p:ph idx="9" type="subTitle"/>
          </p:nvPr>
        </p:nvSpPr>
        <p:spPr>
          <a:xfrm>
            <a:off x="725750" y="304660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900"/>
              <a:buNone/>
              <a:defRPr sz="900">
                <a:solidFill>
                  <a:schemeClr val="accent1"/>
                </a:solidFill>
              </a:defRPr>
            </a:lvl1pPr>
            <a:lvl2pPr lvl="1" algn="r">
              <a:lnSpc>
                <a:spcPct val="100000"/>
              </a:lnSpc>
              <a:spcBef>
                <a:spcPts val="0"/>
              </a:spcBef>
              <a:spcAft>
                <a:spcPts val="0"/>
              </a:spcAft>
              <a:buClr>
                <a:schemeClr val="accent1"/>
              </a:buClr>
              <a:buSzPts val="900"/>
              <a:buNone/>
              <a:defRPr sz="900">
                <a:solidFill>
                  <a:schemeClr val="accent1"/>
                </a:solidFill>
              </a:defRPr>
            </a:lvl2pPr>
            <a:lvl3pPr lvl="2" algn="r">
              <a:lnSpc>
                <a:spcPct val="100000"/>
              </a:lnSpc>
              <a:spcBef>
                <a:spcPts val="0"/>
              </a:spcBef>
              <a:spcAft>
                <a:spcPts val="0"/>
              </a:spcAft>
              <a:buClr>
                <a:schemeClr val="accent1"/>
              </a:buClr>
              <a:buSzPts val="900"/>
              <a:buNone/>
              <a:defRPr sz="900">
                <a:solidFill>
                  <a:schemeClr val="accent1"/>
                </a:solidFill>
              </a:defRPr>
            </a:lvl3pPr>
            <a:lvl4pPr lvl="3" algn="r">
              <a:lnSpc>
                <a:spcPct val="100000"/>
              </a:lnSpc>
              <a:spcBef>
                <a:spcPts val="0"/>
              </a:spcBef>
              <a:spcAft>
                <a:spcPts val="0"/>
              </a:spcAft>
              <a:buClr>
                <a:schemeClr val="accent1"/>
              </a:buClr>
              <a:buSzPts val="900"/>
              <a:buNone/>
              <a:defRPr sz="900">
                <a:solidFill>
                  <a:schemeClr val="accent1"/>
                </a:solidFill>
              </a:defRPr>
            </a:lvl4pPr>
            <a:lvl5pPr lvl="4" algn="r">
              <a:lnSpc>
                <a:spcPct val="100000"/>
              </a:lnSpc>
              <a:spcBef>
                <a:spcPts val="0"/>
              </a:spcBef>
              <a:spcAft>
                <a:spcPts val="0"/>
              </a:spcAft>
              <a:buClr>
                <a:schemeClr val="accent1"/>
              </a:buClr>
              <a:buSzPts val="900"/>
              <a:buNone/>
              <a:defRPr sz="900">
                <a:solidFill>
                  <a:schemeClr val="accent1"/>
                </a:solidFill>
              </a:defRPr>
            </a:lvl5pPr>
            <a:lvl6pPr lvl="5" algn="r">
              <a:lnSpc>
                <a:spcPct val="100000"/>
              </a:lnSpc>
              <a:spcBef>
                <a:spcPts val="0"/>
              </a:spcBef>
              <a:spcAft>
                <a:spcPts val="0"/>
              </a:spcAft>
              <a:buClr>
                <a:schemeClr val="accent1"/>
              </a:buClr>
              <a:buSzPts val="900"/>
              <a:buNone/>
              <a:defRPr sz="900">
                <a:solidFill>
                  <a:schemeClr val="accent1"/>
                </a:solidFill>
              </a:defRPr>
            </a:lvl6pPr>
            <a:lvl7pPr lvl="6" algn="r">
              <a:lnSpc>
                <a:spcPct val="100000"/>
              </a:lnSpc>
              <a:spcBef>
                <a:spcPts val="0"/>
              </a:spcBef>
              <a:spcAft>
                <a:spcPts val="0"/>
              </a:spcAft>
              <a:buClr>
                <a:schemeClr val="accent1"/>
              </a:buClr>
              <a:buSzPts val="900"/>
              <a:buNone/>
              <a:defRPr sz="900">
                <a:solidFill>
                  <a:schemeClr val="accent1"/>
                </a:solidFill>
              </a:defRPr>
            </a:lvl7pPr>
            <a:lvl8pPr lvl="7" algn="r">
              <a:lnSpc>
                <a:spcPct val="100000"/>
              </a:lnSpc>
              <a:spcBef>
                <a:spcPts val="0"/>
              </a:spcBef>
              <a:spcAft>
                <a:spcPts val="0"/>
              </a:spcAft>
              <a:buClr>
                <a:schemeClr val="accent1"/>
              </a:buClr>
              <a:buSzPts val="900"/>
              <a:buNone/>
              <a:defRPr sz="900">
                <a:solidFill>
                  <a:schemeClr val="accent1"/>
                </a:solidFill>
              </a:defRPr>
            </a:lvl8pPr>
            <a:lvl9pPr lvl="8" algn="r">
              <a:lnSpc>
                <a:spcPct val="100000"/>
              </a:lnSpc>
              <a:spcBef>
                <a:spcPts val="0"/>
              </a:spcBef>
              <a:spcAft>
                <a:spcPts val="0"/>
              </a:spcAft>
              <a:buClr>
                <a:schemeClr val="accent1"/>
              </a:buClr>
              <a:buSzPts val="900"/>
              <a:buNone/>
              <a:defRPr sz="900">
                <a:solidFill>
                  <a:schemeClr val="accent1"/>
                </a:solidFill>
              </a:defRPr>
            </a:lvl9pPr>
          </a:lstStyle>
          <a:p/>
        </p:txBody>
      </p:sp>
      <p:sp>
        <p:nvSpPr>
          <p:cNvPr id="69" name="Google Shape;69;p16"/>
          <p:cNvSpPr txBox="1"/>
          <p:nvPr>
            <p:ph idx="13" type="title"/>
          </p:nvPr>
        </p:nvSpPr>
        <p:spPr>
          <a:xfrm>
            <a:off x="2827575" y="279797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70" name="Google Shape;70;p16"/>
          <p:cNvSpPr txBox="1"/>
          <p:nvPr>
            <p:ph idx="14" type="subTitle"/>
          </p:nvPr>
        </p:nvSpPr>
        <p:spPr>
          <a:xfrm>
            <a:off x="725750" y="393545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900"/>
              <a:buNone/>
              <a:defRPr sz="900">
                <a:solidFill>
                  <a:schemeClr val="accent1"/>
                </a:solidFill>
              </a:defRPr>
            </a:lvl1pPr>
            <a:lvl2pPr lvl="1" algn="r">
              <a:lnSpc>
                <a:spcPct val="100000"/>
              </a:lnSpc>
              <a:spcBef>
                <a:spcPts val="0"/>
              </a:spcBef>
              <a:spcAft>
                <a:spcPts val="0"/>
              </a:spcAft>
              <a:buClr>
                <a:schemeClr val="accent1"/>
              </a:buClr>
              <a:buSzPts val="900"/>
              <a:buNone/>
              <a:defRPr sz="900">
                <a:solidFill>
                  <a:schemeClr val="accent1"/>
                </a:solidFill>
              </a:defRPr>
            </a:lvl2pPr>
            <a:lvl3pPr lvl="2" algn="r">
              <a:lnSpc>
                <a:spcPct val="100000"/>
              </a:lnSpc>
              <a:spcBef>
                <a:spcPts val="0"/>
              </a:spcBef>
              <a:spcAft>
                <a:spcPts val="0"/>
              </a:spcAft>
              <a:buClr>
                <a:schemeClr val="accent1"/>
              </a:buClr>
              <a:buSzPts val="900"/>
              <a:buNone/>
              <a:defRPr sz="900">
                <a:solidFill>
                  <a:schemeClr val="accent1"/>
                </a:solidFill>
              </a:defRPr>
            </a:lvl3pPr>
            <a:lvl4pPr lvl="3" algn="r">
              <a:lnSpc>
                <a:spcPct val="100000"/>
              </a:lnSpc>
              <a:spcBef>
                <a:spcPts val="0"/>
              </a:spcBef>
              <a:spcAft>
                <a:spcPts val="0"/>
              </a:spcAft>
              <a:buClr>
                <a:schemeClr val="accent1"/>
              </a:buClr>
              <a:buSzPts val="900"/>
              <a:buNone/>
              <a:defRPr sz="900">
                <a:solidFill>
                  <a:schemeClr val="accent1"/>
                </a:solidFill>
              </a:defRPr>
            </a:lvl4pPr>
            <a:lvl5pPr lvl="4" algn="r">
              <a:lnSpc>
                <a:spcPct val="100000"/>
              </a:lnSpc>
              <a:spcBef>
                <a:spcPts val="0"/>
              </a:spcBef>
              <a:spcAft>
                <a:spcPts val="0"/>
              </a:spcAft>
              <a:buClr>
                <a:schemeClr val="accent1"/>
              </a:buClr>
              <a:buSzPts val="900"/>
              <a:buNone/>
              <a:defRPr sz="900">
                <a:solidFill>
                  <a:schemeClr val="accent1"/>
                </a:solidFill>
              </a:defRPr>
            </a:lvl5pPr>
            <a:lvl6pPr lvl="5" algn="r">
              <a:lnSpc>
                <a:spcPct val="100000"/>
              </a:lnSpc>
              <a:spcBef>
                <a:spcPts val="0"/>
              </a:spcBef>
              <a:spcAft>
                <a:spcPts val="0"/>
              </a:spcAft>
              <a:buClr>
                <a:schemeClr val="accent1"/>
              </a:buClr>
              <a:buSzPts val="900"/>
              <a:buNone/>
              <a:defRPr sz="900">
                <a:solidFill>
                  <a:schemeClr val="accent1"/>
                </a:solidFill>
              </a:defRPr>
            </a:lvl6pPr>
            <a:lvl7pPr lvl="6" algn="r">
              <a:lnSpc>
                <a:spcPct val="100000"/>
              </a:lnSpc>
              <a:spcBef>
                <a:spcPts val="0"/>
              </a:spcBef>
              <a:spcAft>
                <a:spcPts val="0"/>
              </a:spcAft>
              <a:buClr>
                <a:schemeClr val="accent1"/>
              </a:buClr>
              <a:buSzPts val="900"/>
              <a:buNone/>
              <a:defRPr sz="900">
                <a:solidFill>
                  <a:schemeClr val="accent1"/>
                </a:solidFill>
              </a:defRPr>
            </a:lvl7pPr>
            <a:lvl8pPr lvl="7" algn="r">
              <a:lnSpc>
                <a:spcPct val="100000"/>
              </a:lnSpc>
              <a:spcBef>
                <a:spcPts val="0"/>
              </a:spcBef>
              <a:spcAft>
                <a:spcPts val="0"/>
              </a:spcAft>
              <a:buClr>
                <a:schemeClr val="accent1"/>
              </a:buClr>
              <a:buSzPts val="900"/>
              <a:buNone/>
              <a:defRPr sz="900">
                <a:solidFill>
                  <a:schemeClr val="accent1"/>
                </a:solidFill>
              </a:defRPr>
            </a:lvl8pPr>
            <a:lvl9pPr lvl="8" algn="r">
              <a:lnSpc>
                <a:spcPct val="100000"/>
              </a:lnSpc>
              <a:spcBef>
                <a:spcPts val="0"/>
              </a:spcBef>
              <a:spcAft>
                <a:spcPts val="0"/>
              </a:spcAft>
              <a:buClr>
                <a:schemeClr val="accent1"/>
              </a:buClr>
              <a:buSzPts val="900"/>
              <a:buNone/>
              <a:defRPr sz="900">
                <a:solidFill>
                  <a:schemeClr val="accent1"/>
                </a:solidFill>
              </a:defRPr>
            </a:lvl9pPr>
          </a:lstStyle>
          <a:p/>
        </p:txBody>
      </p:sp>
      <p:sp>
        <p:nvSpPr>
          <p:cNvPr id="71" name="Google Shape;71;p16"/>
          <p:cNvSpPr txBox="1"/>
          <p:nvPr>
            <p:ph idx="15" type="title"/>
          </p:nvPr>
        </p:nvSpPr>
        <p:spPr>
          <a:xfrm>
            <a:off x="2827575" y="369470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72" name="Google Shape;72;p16"/>
          <p:cNvSpPr txBox="1"/>
          <p:nvPr>
            <p:ph idx="16" type="ctrTitle"/>
          </p:nvPr>
        </p:nvSpPr>
        <p:spPr>
          <a:xfrm>
            <a:off x="643488" y="2050763"/>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Arial"/>
              <a:buNone/>
              <a:defRPr b="0" sz="1200">
                <a:latin typeface="Arial"/>
                <a:ea typeface="Arial"/>
                <a:cs typeface="Arial"/>
                <a:sym typeface="Arial"/>
              </a:defRPr>
            </a:lvl1pPr>
            <a:lvl2pPr lvl="1" algn="r">
              <a:lnSpc>
                <a:spcPct val="100000"/>
              </a:lnSpc>
              <a:spcBef>
                <a:spcPts val="0"/>
              </a:spcBef>
              <a:spcAft>
                <a:spcPts val="0"/>
              </a:spcAft>
              <a:buSzPts val="1200"/>
              <a:buFont typeface="Arial"/>
              <a:buNone/>
              <a:defRPr b="0" sz="1200">
                <a:latin typeface="Arial"/>
                <a:ea typeface="Arial"/>
                <a:cs typeface="Arial"/>
                <a:sym typeface="Arial"/>
              </a:defRPr>
            </a:lvl2pPr>
            <a:lvl3pPr lvl="2" algn="r">
              <a:lnSpc>
                <a:spcPct val="100000"/>
              </a:lnSpc>
              <a:spcBef>
                <a:spcPts val="0"/>
              </a:spcBef>
              <a:spcAft>
                <a:spcPts val="0"/>
              </a:spcAft>
              <a:buSzPts val="1200"/>
              <a:buFont typeface="Arial"/>
              <a:buNone/>
              <a:defRPr b="0" sz="1200">
                <a:latin typeface="Arial"/>
                <a:ea typeface="Arial"/>
                <a:cs typeface="Arial"/>
                <a:sym typeface="Arial"/>
              </a:defRPr>
            </a:lvl3pPr>
            <a:lvl4pPr lvl="3" algn="r">
              <a:lnSpc>
                <a:spcPct val="100000"/>
              </a:lnSpc>
              <a:spcBef>
                <a:spcPts val="0"/>
              </a:spcBef>
              <a:spcAft>
                <a:spcPts val="0"/>
              </a:spcAft>
              <a:buSzPts val="1200"/>
              <a:buFont typeface="Arial"/>
              <a:buNone/>
              <a:defRPr b="0" sz="1200">
                <a:latin typeface="Arial"/>
                <a:ea typeface="Arial"/>
                <a:cs typeface="Arial"/>
                <a:sym typeface="Arial"/>
              </a:defRPr>
            </a:lvl4pPr>
            <a:lvl5pPr lvl="4" algn="r">
              <a:lnSpc>
                <a:spcPct val="100000"/>
              </a:lnSpc>
              <a:spcBef>
                <a:spcPts val="0"/>
              </a:spcBef>
              <a:spcAft>
                <a:spcPts val="0"/>
              </a:spcAft>
              <a:buSzPts val="1200"/>
              <a:buFont typeface="Arial"/>
              <a:buNone/>
              <a:defRPr b="0" sz="1200">
                <a:latin typeface="Arial"/>
                <a:ea typeface="Arial"/>
                <a:cs typeface="Arial"/>
                <a:sym typeface="Arial"/>
              </a:defRPr>
            </a:lvl5pPr>
            <a:lvl6pPr lvl="5" algn="r">
              <a:lnSpc>
                <a:spcPct val="100000"/>
              </a:lnSpc>
              <a:spcBef>
                <a:spcPts val="0"/>
              </a:spcBef>
              <a:spcAft>
                <a:spcPts val="0"/>
              </a:spcAft>
              <a:buSzPts val="1200"/>
              <a:buFont typeface="Arial"/>
              <a:buNone/>
              <a:defRPr b="0" sz="1200">
                <a:latin typeface="Arial"/>
                <a:ea typeface="Arial"/>
                <a:cs typeface="Arial"/>
                <a:sym typeface="Arial"/>
              </a:defRPr>
            </a:lvl6pPr>
            <a:lvl7pPr lvl="6" algn="r">
              <a:lnSpc>
                <a:spcPct val="100000"/>
              </a:lnSpc>
              <a:spcBef>
                <a:spcPts val="0"/>
              </a:spcBef>
              <a:spcAft>
                <a:spcPts val="0"/>
              </a:spcAft>
              <a:buSzPts val="1200"/>
              <a:buFont typeface="Arial"/>
              <a:buNone/>
              <a:defRPr b="0" sz="1200">
                <a:latin typeface="Arial"/>
                <a:ea typeface="Arial"/>
                <a:cs typeface="Arial"/>
                <a:sym typeface="Arial"/>
              </a:defRPr>
            </a:lvl7pPr>
            <a:lvl8pPr lvl="7" algn="r">
              <a:lnSpc>
                <a:spcPct val="100000"/>
              </a:lnSpc>
              <a:spcBef>
                <a:spcPts val="0"/>
              </a:spcBef>
              <a:spcAft>
                <a:spcPts val="0"/>
              </a:spcAft>
              <a:buSzPts val="1200"/>
              <a:buFont typeface="Arial"/>
              <a:buNone/>
              <a:defRPr b="0" sz="1200">
                <a:latin typeface="Arial"/>
                <a:ea typeface="Arial"/>
                <a:cs typeface="Arial"/>
                <a:sym typeface="Arial"/>
              </a:defRPr>
            </a:lvl8pPr>
            <a:lvl9pPr lvl="8" algn="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73" name="Google Shape;73;p16"/>
          <p:cNvSpPr txBox="1"/>
          <p:nvPr>
            <p:ph idx="17" type="ctrTitle"/>
          </p:nvPr>
        </p:nvSpPr>
        <p:spPr>
          <a:xfrm>
            <a:off x="643488" y="2974963"/>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Arial"/>
              <a:buNone/>
              <a:defRPr b="0" sz="1200">
                <a:latin typeface="Arial"/>
                <a:ea typeface="Arial"/>
                <a:cs typeface="Arial"/>
                <a:sym typeface="Arial"/>
              </a:defRPr>
            </a:lvl1pPr>
            <a:lvl2pPr lvl="1" algn="r">
              <a:lnSpc>
                <a:spcPct val="100000"/>
              </a:lnSpc>
              <a:spcBef>
                <a:spcPts val="0"/>
              </a:spcBef>
              <a:spcAft>
                <a:spcPts val="0"/>
              </a:spcAft>
              <a:buSzPts val="1200"/>
              <a:buFont typeface="Arial"/>
              <a:buNone/>
              <a:defRPr b="0" sz="1200">
                <a:latin typeface="Arial"/>
                <a:ea typeface="Arial"/>
                <a:cs typeface="Arial"/>
                <a:sym typeface="Arial"/>
              </a:defRPr>
            </a:lvl2pPr>
            <a:lvl3pPr lvl="2" algn="r">
              <a:lnSpc>
                <a:spcPct val="100000"/>
              </a:lnSpc>
              <a:spcBef>
                <a:spcPts val="0"/>
              </a:spcBef>
              <a:spcAft>
                <a:spcPts val="0"/>
              </a:spcAft>
              <a:buSzPts val="1200"/>
              <a:buFont typeface="Arial"/>
              <a:buNone/>
              <a:defRPr b="0" sz="1200">
                <a:latin typeface="Arial"/>
                <a:ea typeface="Arial"/>
                <a:cs typeface="Arial"/>
                <a:sym typeface="Arial"/>
              </a:defRPr>
            </a:lvl3pPr>
            <a:lvl4pPr lvl="3" algn="r">
              <a:lnSpc>
                <a:spcPct val="100000"/>
              </a:lnSpc>
              <a:spcBef>
                <a:spcPts val="0"/>
              </a:spcBef>
              <a:spcAft>
                <a:spcPts val="0"/>
              </a:spcAft>
              <a:buSzPts val="1200"/>
              <a:buFont typeface="Arial"/>
              <a:buNone/>
              <a:defRPr b="0" sz="1200">
                <a:latin typeface="Arial"/>
                <a:ea typeface="Arial"/>
                <a:cs typeface="Arial"/>
                <a:sym typeface="Arial"/>
              </a:defRPr>
            </a:lvl4pPr>
            <a:lvl5pPr lvl="4" algn="r">
              <a:lnSpc>
                <a:spcPct val="100000"/>
              </a:lnSpc>
              <a:spcBef>
                <a:spcPts val="0"/>
              </a:spcBef>
              <a:spcAft>
                <a:spcPts val="0"/>
              </a:spcAft>
              <a:buSzPts val="1200"/>
              <a:buFont typeface="Arial"/>
              <a:buNone/>
              <a:defRPr b="0" sz="1200">
                <a:latin typeface="Arial"/>
                <a:ea typeface="Arial"/>
                <a:cs typeface="Arial"/>
                <a:sym typeface="Arial"/>
              </a:defRPr>
            </a:lvl5pPr>
            <a:lvl6pPr lvl="5" algn="r">
              <a:lnSpc>
                <a:spcPct val="100000"/>
              </a:lnSpc>
              <a:spcBef>
                <a:spcPts val="0"/>
              </a:spcBef>
              <a:spcAft>
                <a:spcPts val="0"/>
              </a:spcAft>
              <a:buSzPts val="1200"/>
              <a:buFont typeface="Arial"/>
              <a:buNone/>
              <a:defRPr b="0" sz="1200">
                <a:latin typeface="Arial"/>
                <a:ea typeface="Arial"/>
                <a:cs typeface="Arial"/>
                <a:sym typeface="Arial"/>
              </a:defRPr>
            </a:lvl6pPr>
            <a:lvl7pPr lvl="6" algn="r">
              <a:lnSpc>
                <a:spcPct val="100000"/>
              </a:lnSpc>
              <a:spcBef>
                <a:spcPts val="0"/>
              </a:spcBef>
              <a:spcAft>
                <a:spcPts val="0"/>
              </a:spcAft>
              <a:buSzPts val="1200"/>
              <a:buFont typeface="Arial"/>
              <a:buNone/>
              <a:defRPr b="0" sz="1200">
                <a:latin typeface="Arial"/>
                <a:ea typeface="Arial"/>
                <a:cs typeface="Arial"/>
                <a:sym typeface="Arial"/>
              </a:defRPr>
            </a:lvl7pPr>
            <a:lvl8pPr lvl="7" algn="r">
              <a:lnSpc>
                <a:spcPct val="100000"/>
              </a:lnSpc>
              <a:spcBef>
                <a:spcPts val="0"/>
              </a:spcBef>
              <a:spcAft>
                <a:spcPts val="0"/>
              </a:spcAft>
              <a:buSzPts val="1200"/>
              <a:buFont typeface="Arial"/>
              <a:buNone/>
              <a:defRPr b="0" sz="1200">
                <a:latin typeface="Arial"/>
                <a:ea typeface="Arial"/>
                <a:cs typeface="Arial"/>
                <a:sym typeface="Arial"/>
              </a:defRPr>
            </a:lvl8pPr>
            <a:lvl9pPr lvl="8" algn="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74" name="Google Shape;74;p16"/>
          <p:cNvSpPr txBox="1"/>
          <p:nvPr>
            <p:ph idx="18" type="ctrTitle"/>
          </p:nvPr>
        </p:nvSpPr>
        <p:spPr>
          <a:xfrm>
            <a:off x="643488" y="3863900"/>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Arial"/>
              <a:buNone/>
              <a:defRPr b="0" sz="1200">
                <a:latin typeface="Arial"/>
                <a:ea typeface="Arial"/>
                <a:cs typeface="Arial"/>
                <a:sym typeface="Arial"/>
              </a:defRPr>
            </a:lvl1pPr>
            <a:lvl2pPr lvl="1" algn="r">
              <a:lnSpc>
                <a:spcPct val="100000"/>
              </a:lnSpc>
              <a:spcBef>
                <a:spcPts val="0"/>
              </a:spcBef>
              <a:spcAft>
                <a:spcPts val="0"/>
              </a:spcAft>
              <a:buSzPts val="1200"/>
              <a:buFont typeface="Arial"/>
              <a:buNone/>
              <a:defRPr b="0" sz="1200">
                <a:latin typeface="Arial"/>
                <a:ea typeface="Arial"/>
                <a:cs typeface="Arial"/>
                <a:sym typeface="Arial"/>
              </a:defRPr>
            </a:lvl2pPr>
            <a:lvl3pPr lvl="2" algn="r">
              <a:lnSpc>
                <a:spcPct val="100000"/>
              </a:lnSpc>
              <a:spcBef>
                <a:spcPts val="0"/>
              </a:spcBef>
              <a:spcAft>
                <a:spcPts val="0"/>
              </a:spcAft>
              <a:buSzPts val="1200"/>
              <a:buFont typeface="Arial"/>
              <a:buNone/>
              <a:defRPr b="0" sz="1200">
                <a:latin typeface="Arial"/>
                <a:ea typeface="Arial"/>
                <a:cs typeface="Arial"/>
                <a:sym typeface="Arial"/>
              </a:defRPr>
            </a:lvl3pPr>
            <a:lvl4pPr lvl="3" algn="r">
              <a:lnSpc>
                <a:spcPct val="100000"/>
              </a:lnSpc>
              <a:spcBef>
                <a:spcPts val="0"/>
              </a:spcBef>
              <a:spcAft>
                <a:spcPts val="0"/>
              </a:spcAft>
              <a:buSzPts val="1200"/>
              <a:buFont typeface="Arial"/>
              <a:buNone/>
              <a:defRPr b="0" sz="1200">
                <a:latin typeface="Arial"/>
                <a:ea typeface="Arial"/>
                <a:cs typeface="Arial"/>
                <a:sym typeface="Arial"/>
              </a:defRPr>
            </a:lvl4pPr>
            <a:lvl5pPr lvl="4" algn="r">
              <a:lnSpc>
                <a:spcPct val="100000"/>
              </a:lnSpc>
              <a:spcBef>
                <a:spcPts val="0"/>
              </a:spcBef>
              <a:spcAft>
                <a:spcPts val="0"/>
              </a:spcAft>
              <a:buSzPts val="1200"/>
              <a:buFont typeface="Arial"/>
              <a:buNone/>
              <a:defRPr b="0" sz="1200">
                <a:latin typeface="Arial"/>
                <a:ea typeface="Arial"/>
                <a:cs typeface="Arial"/>
                <a:sym typeface="Arial"/>
              </a:defRPr>
            </a:lvl5pPr>
            <a:lvl6pPr lvl="5" algn="r">
              <a:lnSpc>
                <a:spcPct val="100000"/>
              </a:lnSpc>
              <a:spcBef>
                <a:spcPts val="0"/>
              </a:spcBef>
              <a:spcAft>
                <a:spcPts val="0"/>
              </a:spcAft>
              <a:buSzPts val="1200"/>
              <a:buFont typeface="Arial"/>
              <a:buNone/>
              <a:defRPr b="0" sz="1200">
                <a:latin typeface="Arial"/>
                <a:ea typeface="Arial"/>
                <a:cs typeface="Arial"/>
                <a:sym typeface="Arial"/>
              </a:defRPr>
            </a:lvl6pPr>
            <a:lvl7pPr lvl="6" algn="r">
              <a:lnSpc>
                <a:spcPct val="100000"/>
              </a:lnSpc>
              <a:spcBef>
                <a:spcPts val="0"/>
              </a:spcBef>
              <a:spcAft>
                <a:spcPts val="0"/>
              </a:spcAft>
              <a:buSzPts val="1200"/>
              <a:buFont typeface="Arial"/>
              <a:buNone/>
              <a:defRPr b="0" sz="1200">
                <a:latin typeface="Arial"/>
                <a:ea typeface="Arial"/>
                <a:cs typeface="Arial"/>
                <a:sym typeface="Arial"/>
              </a:defRPr>
            </a:lvl7pPr>
            <a:lvl8pPr lvl="7" algn="r">
              <a:lnSpc>
                <a:spcPct val="100000"/>
              </a:lnSpc>
              <a:spcBef>
                <a:spcPts val="0"/>
              </a:spcBef>
              <a:spcAft>
                <a:spcPts val="0"/>
              </a:spcAft>
              <a:buSzPts val="1200"/>
              <a:buFont typeface="Arial"/>
              <a:buNone/>
              <a:defRPr b="0" sz="1200">
                <a:latin typeface="Arial"/>
                <a:ea typeface="Arial"/>
                <a:cs typeface="Arial"/>
                <a:sym typeface="Arial"/>
              </a:defRPr>
            </a:lvl8pPr>
            <a:lvl9pPr lvl="8" algn="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75" name="Google Shape;75;p16"/>
          <p:cNvSpPr txBox="1"/>
          <p:nvPr>
            <p:ph idx="19" type="ctrTitle"/>
          </p:nvPr>
        </p:nvSpPr>
        <p:spPr>
          <a:xfrm>
            <a:off x="6424513" y="20507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Font typeface="Arial"/>
              <a:buNone/>
              <a:defRPr b="0" sz="1200">
                <a:latin typeface="Arial"/>
                <a:ea typeface="Arial"/>
                <a:cs typeface="Arial"/>
                <a:sym typeface="Arial"/>
              </a:defRPr>
            </a:lvl1pPr>
            <a:lvl2pPr lvl="1" algn="l">
              <a:lnSpc>
                <a:spcPct val="100000"/>
              </a:lnSpc>
              <a:spcBef>
                <a:spcPts val="0"/>
              </a:spcBef>
              <a:spcAft>
                <a:spcPts val="0"/>
              </a:spcAft>
              <a:buSzPts val="1200"/>
              <a:buFont typeface="Arial"/>
              <a:buNone/>
              <a:defRPr b="0" sz="1200">
                <a:latin typeface="Arial"/>
                <a:ea typeface="Arial"/>
                <a:cs typeface="Arial"/>
                <a:sym typeface="Arial"/>
              </a:defRPr>
            </a:lvl2pPr>
            <a:lvl3pPr lvl="2" algn="l">
              <a:lnSpc>
                <a:spcPct val="100000"/>
              </a:lnSpc>
              <a:spcBef>
                <a:spcPts val="0"/>
              </a:spcBef>
              <a:spcAft>
                <a:spcPts val="0"/>
              </a:spcAft>
              <a:buSzPts val="1200"/>
              <a:buFont typeface="Arial"/>
              <a:buNone/>
              <a:defRPr b="0" sz="1200">
                <a:latin typeface="Arial"/>
                <a:ea typeface="Arial"/>
                <a:cs typeface="Arial"/>
                <a:sym typeface="Arial"/>
              </a:defRPr>
            </a:lvl3pPr>
            <a:lvl4pPr lvl="3" algn="l">
              <a:lnSpc>
                <a:spcPct val="100000"/>
              </a:lnSpc>
              <a:spcBef>
                <a:spcPts val="0"/>
              </a:spcBef>
              <a:spcAft>
                <a:spcPts val="0"/>
              </a:spcAft>
              <a:buSzPts val="1200"/>
              <a:buFont typeface="Arial"/>
              <a:buNone/>
              <a:defRPr b="0" sz="1200">
                <a:latin typeface="Arial"/>
                <a:ea typeface="Arial"/>
                <a:cs typeface="Arial"/>
                <a:sym typeface="Arial"/>
              </a:defRPr>
            </a:lvl4pPr>
            <a:lvl5pPr lvl="4" algn="l">
              <a:lnSpc>
                <a:spcPct val="100000"/>
              </a:lnSpc>
              <a:spcBef>
                <a:spcPts val="0"/>
              </a:spcBef>
              <a:spcAft>
                <a:spcPts val="0"/>
              </a:spcAft>
              <a:buSzPts val="1200"/>
              <a:buFont typeface="Arial"/>
              <a:buNone/>
              <a:defRPr b="0" sz="1200">
                <a:latin typeface="Arial"/>
                <a:ea typeface="Arial"/>
                <a:cs typeface="Arial"/>
                <a:sym typeface="Arial"/>
              </a:defRPr>
            </a:lvl5pPr>
            <a:lvl6pPr lvl="5" algn="l">
              <a:lnSpc>
                <a:spcPct val="100000"/>
              </a:lnSpc>
              <a:spcBef>
                <a:spcPts val="0"/>
              </a:spcBef>
              <a:spcAft>
                <a:spcPts val="0"/>
              </a:spcAft>
              <a:buSzPts val="1200"/>
              <a:buFont typeface="Arial"/>
              <a:buNone/>
              <a:defRPr b="0" sz="1200">
                <a:latin typeface="Arial"/>
                <a:ea typeface="Arial"/>
                <a:cs typeface="Arial"/>
                <a:sym typeface="Arial"/>
              </a:defRPr>
            </a:lvl6pPr>
            <a:lvl7pPr lvl="6" algn="l">
              <a:lnSpc>
                <a:spcPct val="100000"/>
              </a:lnSpc>
              <a:spcBef>
                <a:spcPts val="0"/>
              </a:spcBef>
              <a:spcAft>
                <a:spcPts val="0"/>
              </a:spcAft>
              <a:buSzPts val="1200"/>
              <a:buFont typeface="Arial"/>
              <a:buNone/>
              <a:defRPr b="0" sz="1200">
                <a:latin typeface="Arial"/>
                <a:ea typeface="Arial"/>
                <a:cs typeface="Arial"/>
                <a:sym typeface="Arial"/>
              </a:defRPr>
            </a:lvl7pPr>
            <a:lvl8pPr lvl="7" algn="l">
              <a:lnSpc>
                <a:spcPct val="100000"/>
              </a:lnSpc>
              <a:spcBef>
                <a:spcPts val="0"/>
              </a:spcBef>
              <a:spcAft>
                <a:spcPts val="0"/>
              </a:spcAft>
              <a:buSzPts val="1200"/>
              <a:buFont typeface="Arial"/>
              <a:buNone/>
              <a:defRPr b="0" sz="1200">
                <a:latin typeface="Arial"/>
                <a:ea typeface="Arial"/>
                <a:cs typeface="Arial"/>
                <a:sym typeface="Arial"/>
              </a:defRPr>
            </a:lvl8pPr>
            <a:lvl9pPr lvl="8" algn="l">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76" name="Google Shape;76;p16"/>
          <p:cNvSpPr txBox="1"/>
          <p:nvPr>
            <p:ph idx="20" type="ctrTitle"/>
          </p:nvPr>
        </p:nvSpPr>
        <p:spPr>
          <a:xfrm>
            <a:off x="6424513" y="29749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Font typeface="Arial"/>
              <a:buNone/>
              <a:defRPr b="0" sz="1200">
                <a:latin typeface="Arial"/>
                <a:ea typeface="Arial"/>
                <a:cs typeface="Arial"/>
                <a:sym typeface="Arial"/>
              </a:defRPr>
            </a:lvl1pPr>
            <a:lvl2pPr lvl="1" algn="l">
              <a:lnSpc>
                <a:spcPct val="100000"/>
              </a:lnSpc>
              <a:spcBef>
                <a:spcPts val="0"/>
              </a:spcBef>
              <a:spcAft>
                <a:spcPts val="0"/>
              </a:spcAft>
              <a:buSzPts val="1200"/>
              <a:buFont typeface="Arial"/>
              <a:buNone/>
              <a:defRPr b="0" sz="1200">
                <a:latin typeface="Arial"/>
                <a:ea typeface="Arial"/>
                <a:cs typeface="Arial"/>
                <a:sym typeface="Arial"/>
              </a:defRPr>
            </a:lvl2pPr>
            <a:lvl3pPr lvl="2" algn="l">
              <a:lnSpc>
                <a:spcPct val="100000"/>
              </a:lnSpc>
              <a:spcBef>
                <a:spcPts val="0"/>
              </a:spcBef>
              <a:spcAft>
                <a:spcPts val="0"/>
              </a:spcAft>
              <a:buSzPts val="1200"/>
              <a:buFont typeface="Arial"/>
              <a:buNone/>
              <a:defRPr b="0" sz="1200">
                <a:latin typeface="Arial"/>
                <a:ea typeface="Arial"/>
                <a:cs typeface="Arial"/>
                <a:sym typeface="Arial"/>
              </a:defRPr>
            </a:lvl3pPr>
            <a:lvl4pPr lvl="3" algn="l">
              <a:lnSpc>
                <a:spcPct val="100000"/>
              </a:lnSpc>
              <a:spcBef>
                <a:spcPts val="0"/>
              </a:spcBef>
              <a:spcAft>
                <a:spcPts val="0"/>
              </a:spcAft>
              <a:buSzPts val="1200"/>
              <a:buFont typeface="Arial"/>
              <a:buNone/>
              <a:defRPr b="0" sz="1200">
                <a:latin typeface="Arial"/>
                <a:ea typeface="Arial"/>
                <a:cs typeface="Arial"/>
                <a:sym typeface="Arial"/>
              </a:defRPr>
            </a:lvl4pPr>
            <a:lvl5pPr lvl="4" algn="l">
              <a:lnSpc>
                <a:spcPct val="100000"/>
              </a:lnSpc>
              <a:spcBef>
                <a:spcPts val="0"/>
              </a:spcBef>
              <a:spcAft>
                <a:spcPts val="0"/>
              </a:spcAft>
              <a:buSzPts val="1200"/>
              <a:buFont typeface="Arial"/>
              <a:buNone/>
              <a:defRPr b="0" sz="1200">
                <a:latin typeface="Arial"/>
                <a:ea typeface="Arial"/>
                <a:cs typeface="Arial"/>
                <a:sym typeface="Arial"/>
              </a:defRPr>
            </a:lvl5pPr>
            <a:lvl6pPr lvl="5" algn="l">
              <a:lnSpc>
                <a:spcPct val="100000"/>
              </a:lnSpc>
              <a:spcBef>
                <a:spcPts val="0"/>
              </a:spcBef>
              <a:spcAft>
                <a:spcPts val="0"/>
              </a:spcAft>
              <a:buSzPts val="1200"/>
              <a:buFont typeface="Arial"/>
              <a:buNone/>
              <a:defRPr b="0" sz="1200">
                <a:latin typeface="Arial"/>
                <a:ea typeface="Arial"/>
                <a:cs typeface="Arial"/>
                <a:sym typeface="Arial"/>
              </a:defRPr>
            </a:lvl6pPr>
            <a:lvl7pPr lvl="6" algn="l">
              <a:lnSpc>
                <a:spcPct val="100000"/>
              </a:lnSpc>
              <a:spcBef>
                <a:spcPts val="0"/>
              </a:spcBef>
              <a:spcAft>
                <a:spcPts val="0"/>
              </a:spcAft>
              <a:buSzPts val="1200"/>
              <a:buFont typeface="Arial"/>
              <a:buNone/>
              <a:defRPr b="0" sz="1200">
                <a:latin typeface="Arial"/>
                <a:ea typeface="Arial"/>
                <a:cs typeface="Arial"/>
                <a:sym typeface="Arial"/>
              </a:defRPr>
            </a:lvl7pPr>
            <a:lvl8pPr lvl="7" algn="l">
              <a:lnSpc>
                <a:spcPct val="100000"/>
              </a:lnSpc>
              <a:spcBef>
                <a:spcPts val="0"/>
              </a:spcBef>
              <a:spcAft>
                <a:spcPts val="0"/>
              </a:spcAft>
              <a:buSzPts val="1200"/>
              <a:buFont typeface="Arial"/>
              <a:buNone/>
              <a:defRPr b="0" sz="1200">
                <a:latin typeface="Arial"/>
                <a:ea typeface="Arial"/>
                <a:cs typeface="Arial"/>
                <a:sym typeface="Arial"/>
              </a:defRPr>
            </a:lvl8pPr>
            <a:lvl9pPr lvl="8" algn="l">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77" name="Google Shape;77;p16"/>
          <p:cNvSpPr txBox="1"/>
          <p:nvPr>
            <p:ph idx="21" type="ctrTitle"/>
          </p:nvPr>
        </p:nvSpPr>
        <p:spPr>
          <a:xfrm>
            <a:off x="6424513" y="3863900"/>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Font typeface="Arial"/>
              <a:buNone/>
              <a:defRPr b="0" sz="1200">
                <a:latin typeface="Arial"/>
                <a:ea typeface="Arial"/>
                <a:cs typeface="Arial"/>
                <a:sym typeface="Arial"/>
              </a:defRPr>
            </a:lvl1pPr>
            <a:lvl2pPr lvl="1" algn="l">
              <a:lnSpc>
                <a:spcPct val="100000"/>
              </a:lnSpc>
              <a:spcBef>
                <a:spcPts val="0"/>
              </a:spcBef>
              <a:spcAft>
                <a:spcPts val="0"/>
              </a:spcAft>
              <a:buSzPts val="1200"/>
              <a:buFont typeface="Arial"/>
              <a:buNone/>
              <a:defRPr b="0" sz="1200">
                <a:latin typeface="Arial"/>
                <a:ea typeface="Arial"/>
                <a:cs typeface="Arial"/>
                <a:sym typeface="Arial"/>
              </a:defRPr>
            </a:lvl2pPr>
            <a:lvl3pPr lvl="2" algn="l">
              <a:lnSpc>
                <a:spcPct val="100000"/>
              </a:lnSpc>
              <a:spcBef>
                <a:spcPts val="0"/>
              </a:spcBef>
              <a:spcAft>
                <a:spcPts val="0"/>
              </a:spcAft>
              <a:buSzPts val="1200"/>
              <a:buFont typeface="Arial"/>
              <a:buNone/>
              <a:defRPr b="0" sz="1200">
                <a:latin typeface="Arial"/>
                <a:ea typeface="Arial"/>
                <a:cs typeface="Arial"/>
                <a:sym typeface="Arial"/>
              </a:defRPr>
            </a:lvl3pPr>
            <a:lvl4pPr lvl="3" algn="l">
              <a:lnSpc>
                <a:spcPct val="100000"/>
              </a:lnSpc>
              <a:spcBef>
                <a:spcPts val="0"/>
              </a:spcBef>
              <a:spcAft>
                <a:spcPts val="0"/>
              </a:spcAft>
              <a:buSzPts val="1200"/>
              <a:buFont typeface="Arial"/>
              <a:buNone/>
              <a:defRPr b="0" sz="1200">
                <a:latin typeface="Arial"/>
                <a:ea typeface="Arial"/>
                <a:cs typeface="Arial"/>
                <a:sym typeface="Arial"/>
              </a:defRPr>
            </a:lvl4pPr>
            <a:lvl5pPr lvl="4" algn="l">
              <a:lnSpc>
                <a:spcPct val="100000"/>
              </a:lnSpc>
              <a:spcBef>
                <a:spcPts val="0"/>
              </a:spcBef>
              <a:spcAft>
                <a:spcPts val="0"/>
              </a:spcAft>
              <a:buSzPts val="1200"/>
              <a:buFont typeface="Arial"/>
              <a:buNone/>
              <a:defRPr b="0" sz="1200">
                <a:latin typeface="Arial"/>
                <a:ea typeface="Arial"/>
                <a:cs typeface="Arial"/>
                <a:sym typeface="Arial"/>
              </a:defRPr>
            </a:lvl5pPr>
            <a:lvl6pPr lvl="5" algn="l">
              <a:lnSpc>
                <a:spcPct val="100000"/>
              </a:lnSpc>
              <a:spcBef>
                <a:spcPts val="0"/>
              </a:spcBef>
              <a:spcAft>
                <a:spcPts val="0"/>
              </a:spcAft>
              <a:buSzPts val="1200"/>
              <a:buFont typeface="Arial"/>
              <a:buNone/>
              <a:defRPr b="0" sz="1200">
                <a:latin typeface="Arial"/>
                <a:ea typeface="Arial"/>
                <a:cs typeface="Arial"/>
                <a:sym typeface="Arial"/>
              </a:defRPr>
            </a:lvl6pPr>
            <a:lvl7pPr lvl="6" algn="l">
              <a:lnSpc>
                <a:spcPct val="100000"/>
              </a:lnSpc>
              <a:spcBef>
                <a:spcPts val="0"/>
              </a:spcBef>
              <a:spcAft>
                <a:spcPts val="0"/>
              </a:spcAft>
              <a:buSzPts val="1200"/>
              <a:buFont typeface="Arial"/>
              <a:buNone/>
              <a:defRPr b="0" sz="1200">
                <a:latin typeface="Arial"/>
                <a:ea typeface="Arial"/>
                <a:cs typeface="Arial"/>
                <a:sym typeface="Arial"/>
              </a:defRPr>
            </a:lvl7pPr>
            <a:lvl8pPr lvl="7" algn="l">
              <a:lnSpc>
                <a:spcPct val="100000"/>
              </a:lnSpc>
              <a:spcBef>
                <a:spcPts val="0"/>
              </a:spcBef>
              <a:spcAft>
                <a:spcPts val="0"/>
              </a:spcAft>
              <a:buSzPts val="1200"/>
              <a:buFont typeface="Arial"/>
              <a:buNone/>
              <a:defRPr b="0" sz="1200">
                <a:latin typeface="Arial"/>
                <a:ea typeface="Arial"/>
                <a:cs typeface="Arial"/>
                <a:sym typeface="Arial"/>
              </a:defRPr>
            </a:lvl8pPr>
            <a:lvl9pPr lvl="8" algn="l">
              <a:lnSpc>
                <a:spcPct val="100000"/>
              </a:lnSpc>
              <a:spcBef>
                <a:spcPts val="0"/>
              </a:spcBef>
              <a:spcAft>
                <a:spcPts val="0"/>
              </a:spcAft>
              <a:buSzPts val="1200"/>
              <a:buFont typeface="Arial"/>
              <a:buNone/>
              <a:defRPr b="0" sz="1200">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78" name="Shape 78"/>
        <p:cNvGrpSpPr/>
        <p:nvPr/>
      </p:nvGrpSpPr>
      <p:grpSpPr>
        <a:xfrm>
          <a:off x="0" y="0"/>
          <a:ext cx="0" cy="0"/>
          <a:chOff x="0" y="0"/>
          <a:chExt cx="0" cy="0"/>
        </a:xfrm>
      </p:grpSpPr>
      <p:sp>
        <p:nvSpPr>
          <p:cNvPr id="79" name="Google Shape;79;p17"/>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7"/>
          <p:cNvSpPr txBox="1"/>
          <p:nvPr>
            <p:ph type="ctrTitle"/>
          </p:nvPr>
        </p:nvSpPr>
        <p:spPr>
          <a:xfrm>
            <a:off x="2770350" y="1558300"/>
            <a:ext cx="3530400" cy="194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E2A47"/>
              </a:buClr>
              <a:buSzPts val="1200"/>
              <a:buNone/>
              <a:defRPr sz="1200">
                <a:solidFill>
                  <a:srgbClr val="0E2A47"/>
                </a:solidFill>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p:txBody>
      </p:sp>
      <p:sp>
        <p:nvSpPr>
          <p:cNvPr id="81" name="Google Shape;81;p17"/>
          <p:cNvSpPr txBox="1"/>
          <p:nvPr>
            <p:ph idx="1" type="subTitle"/>
          </p:nvPr>
        </p:nvSpPr>
        <p:spPr>
          <a:xfrm>
            <a:off x="2806800" y="1757550"/>
            <a:ext cx="3457500" cy="142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E2A47"/>
              </a:buClr>
              <a:buSzPts val="1800"/>
              <a:buNone/>
              <a:defRPr>
                <a:solidFill>
                  <a:srgbClr val="0E2A47"/>
                </a:solidFill>
              </a:defRPr>
            </a:lvl1pPr>
            <a:lvl2pPr lvl="1" algn="ctr">
              <a:lnSpc>
                <a:spcPct val="100000"/>
              </a:lnSpc>
              <a:spcBef>
                <a:spcPts val="0"/>
              </a:spcBef>
              <a:spcAft>
                <a:spcPts val="0"/>
              </a:spcAft>
              <a:buClr>
                <a:srgbClr val="0E2A47"/>
              </a:buClr>
              <a:buSzPts val="1200"/>
              <a:buNone/>
              <a:defRPr sz="1200">
                <a:solidFill>
                  <a:srgbClr val="0E2A47"/>
                </a:solidFill>
              </a:defRPr>
            </a:lvl2pPr>
            <a:lvl3pPr lvl="2"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3pPr>
            <a:lvl4pPr lvl="3"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4pPr>
            <a:lvl5pPr lvl="4"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5pPr>
            <a:lvl6pPr lvl="5"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6pPr>
            <a:lvl7pPr lvl="6"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7pPr>
            <a:lvl8pPr lvl="7"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8pPr>
            <a:lvl9pPr lvl="8" algn="ctr">
              <a:lnSpc>
                <a:spcPct val="100000"/>
              </a:lnSpc>
              <a:spcBef>
                <a:spcPts val="0"/>
              </a:spcBef>
              <a:spcAft>
                <a:spcPts val="0"/>
              </a:spcAft>
              <a:buClr>
                <a:srgbClr val="0E2A47"/>
              </a:buClr>
              <a:buSzPts val="1200"/>
              <a:buFont typeface="Arial"/>
              <a:buNone/>
              <a:defRPr sz="1200">
                <a:solidFill>
                  <a:srgbClr val="0E2A47"/>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8"/>
          <p:cNvSpPr txBox="1"/>
          <p:nvPr>
            <p:ph idx="1" type="subTitle"/>
          </p:nvPr>
        </p:nvSpPr>
        <p:spPr>
          <a:xfrm>
            <a:off x="3874944" y="35234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900"/>
              <a:buNone/>
              <a:defRPr sz="900">
                <a:solidFill>
                  <a:schemeClr val="lt2"/>
                </a:solidFill>
              </a:defRPr>
            </a:lvl1pPr>
            <a:lvl2pPr lvl="1" algn="ctr">
              <a:lnSpc>
                <a:spcPct val="100000"/>
              </a:lnSpc>
              <a:spcBef>
                <a:spcPts val="0"/>
              </a:spcBef>
              <a:spcAft>
                <a:spcPts val="0"/>
              </a:spcAft>
              <a:buClr>
                <a:schemeClr val="lt2"/>
              </a:buClr>
              <a:buSzPts val="900"/>
              <a:buNone/>
              <a:defRPr sz="900">
                <a:solidFill>
                  <a:schemeClr val="lt2"/>
                </a:solidFill>
              </a:defRPr>
            </a:lvl2pPr>
            <a:lvl3pPr lvl="2" algn="ctr">
              <a:lnSpc>
                <a:spcPct val="100000"/>
              </a:lnSpc>
              <a:spcBef>
                <a:spcPts val="0"/>
              </a:spcBef>
              <a:spcAft>
                <a:spcPts val="0"/>
              </a:spcAft>
              <a:buClr>
                <a:schemeClr val="lt2"/>
              </a:buClr>
              <a:buSzPts val="900"/>
              <a:buNone/>
              <a:defRPr sz="900">
                <a:solidFill>
                  <a:schemeClr val="lt2"/>
                </a:solidFill>
              </a:defRPr>
            </a:lvl3pPr>
            <a:lvl4pPr lvl="3" algn="ctr">
              <a:lnSpc>
                <a:spcPct val="100000"/>
              </a:lnSpc>
              <a:spcBef>
                <a:spcPts val="0"/>
              </a:spcBef>
              <a:spcAft>
                <a:spcPts val="0"/>
              </a:spcAft>
              <a:buClr>
                <a:schemeClr val="lt2"/>
              </a:buClr>
              <a:buSzPts val="900"/>
              <a:buNone/>
              <a:defRPr sz="900">
                <a:solidFill>
                  <a:schemeClr val="lt2"/>
                </a:solidFill>
              </a:defRPr>
            </a:lvl4pPr>
            <a:lvl5pPr lvl="4" algn="ctr">
              <a:lnSpc>
                <a:spcPct val="100000"/>
              </a:lnSpc>
              <a:spcBef>
                <a:spcPts val="0"/>
              </a:spcBef>
              <a:spcAft>
                <a:spcPts val="0"/>
              </a:spcAft>
              <a:buClr>
                <a:schemeClr val="lt2"/>
              </a:buClr>
              <a:buSzPts val="900"/>
              <a:buNone/>
              <a:defRPr sz="900">
                <a:solidFill>
                  <a:schemeClr val="lt2"/>
                </a:solidFill>
              </a:defRPr>
            </a:lvl5pPr>
            <a:lvl6pPr lvl="5" algn="ctr">
              <a:lnSpc>
                <a:spcPct val="100000"/>
              </a:lnSpc>
              <a:spcBef>
                <a:spcPts val="0"/>
              </a:spcBef>
              <a:spcAft>
                <a:spcPts val="0"/>
              </a:spcAft>
              <a:buClr>
                <a:schemeClr val="lt2"/>
              </a:buClr>
              <a:buSzPts val="900"/>
              <a:buNone/>
              <a:defRPr sz="900">
                <a:solidFill>
                  <a:schemeClr val="lt2"/>
                </a:solidFill>
              </a:defRPr>
            </a:lvl6pPr>
            <a:lvl7pPr lvl="6" algn="ctr">
              <a:lnSpc>
                <a:spcPct val="100000"/>
              </a:lnSpc>
              <a:spcBef>
                <a:spcPts val="0"/>
              </a:spcBef>
              <a:spcAft>
                <a:spcPts val="0"/>
              </a:spcAft>
              <a:buClr>
                <a:schemeClr val="lt2"/>
              </a:buClr>
              <a:buSzPts val="900"/>
              <a:buNone/>
              <a:defRPr sz="900">
                <a:solidFill>
                  <a:schemeClr val="lt2"/>
                </a:solidFill>
              </a:defRPr>
            </a:lvl7pPr>
            <a:lvl8pPr lvl="7" algn="ctr">
              <a:lnSpc>
                <a:spcPct val="100000"/>
              </a:lnSpc>
              <a:spcBef>
                <a:spcPts val="0"/>
              </a:spcBef>
              <a:spcAft>
                <a:spcPts val="0"/>
              </a:spcAft>
              <a:buClr>
                <a:schemeClr val="lt2"/>
              </a:buClr>
              <a:buSzPts val="900"/>
              <a:buNone/>
              <a:defRPr sz="900">
                <a:solidFill>
                  <a:schemeClr val="lt2"/>
                </a:solidFill>
              </a:defRPr>
            </a:lvl8pPr>
            <a:lvl9pPr lvl="8" algn="ctr">
              <a:lnSpc>
                <a:spcPct val="100000"/>
              </a:lnSpc>
              <a:spcBef>
                <a:spcPts val="0"/>
              </a:spcBef>
              <a:spcAft>
                <a:spcPts val="0"/>
              </a:spcAft>
              <a:buClr>
                <a:schemeClr val="lt2"/>
              </a:buClr>
              <a:buSzPts val="900"/>
              <a:buNone/>
              <a:defRPr sz="900">
                <a:solidFill>
                  <a:schemeClr val="lt2"/>
                </a:solidFill>
              </a:defRPr>
            </a:lvl9pPr>
          </a:lstStyle>
          <a:p/>
        </p:txBody>
      </p:sp>
      <p:sp>
        <p:nvSpPr>
          <p:cNvPr id="84" name="Google Shape;84;p18"/>
          <p:cNvSpPr txBox="1"/>
          <p:nvPr>
            <p:ph idx="2" type="subTitle"/>
          </p:nvPr>
        </p:nvSpPr>
        <p:spPr>
          <a:xfrm>
            <a:off x="6042106" y="31921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900"/>
              <a:buNone/>
              <a:defRPr sz="900">
                <a:solidFill>
                  <a:schemeClr val="lt2"/>
                </a:solidFill>
              </a:defRPr>
            </a:lvl1pPr>
            <a:lvl2pPr lvl="1" algn="ctr">
              <a:lnSpc>
                <a:spcPct val="100000"/>
              </a:lnSpc>
              <a:spcBef>
                <a:spcPts val="0"/>
              </a:spcBef>
              <a:spcAft>
                <a:spcPts val="0"/>
              </a:spcAft>
              <a:buClr>
                <a:schemeClr val="lt2"/>
              </a:buClr>
              <a:buSzPts val="900"/>
              <a:buNone/>
              <a:defRPr sz="900">
                <a:solidFill>
                  <a:schemeClr val="lt2"/>
                </a:solidFill>
              </a:defRPr>
            </a:lvl2pPr>
            <a:lvl3pPr lvl="2" algn="ctr">
              <a:lnSpc>
                <a:spcPct val="100000"/>
              </a:lnSpc>
              <a:spcBef>
                <a:spcPts val="0"/>
              </a:spcBef>
              <a:spcAft>
                <a:spcPts val="0"/>
              </a:spcAft>
              <a:buClr>
                <a:schemeClr val="lt2"/>
              </a:buClr>
              <a:buSzPts val="900"/>
              <a:buNone/>
              <a:defRPr sz="900">
                <a:solidFill>
                  <a:schemeClr val="lt2"/>
                </a:solidFill>
              </a:defRPr>
            </a:lvl3pPr>
            <a:lvl4pPr lvl="3" algn="ctr">
              <a:lnSpc>
                <a:spcPct val="100000"/>
              </a:lnSpc>
              <a:spcBef>
                <a:spcPts val="0"/>
              </a:spcBef>
              <a:spcAft>
                <a:spcPts val="0"/>
              </a:spcAft>
              <a:buClr>
                <a:schemeClr val="lt2"/>
              </a:buClr>
              <a:buSzPts val="900"/>
              <a:buNone/>
              <a:defRPr sz="900">
                <a:solidFill>
                  <a:schemeClr val="lt2"/>
                </a:solidFill>
              </a:defRPr>
            </a:lvl4pPr>
            <a:lvl5pPr lvl="4" algn="ctr">
              <a:lnSpc>
                <a:spcPct val="100000"/>
              </a:lnSpc>
              <a:spcBef>
                <a:spcPts val="0"/>
              </a:spcBef>
              <a:spcAft>
                <a:spcPts val="0"/>
              </a:spcAft>
              <a:buClr>
                <a:schemeClr val="lt2"/>
              </a:buClr>
              <a:buSzPts val="900"/>
              <a:buNone/>
              <a:defRPr sz="900">
                <a:solidFill>
                  <a:schemeClr val="lt2"/>
                </a:solidFill>
              </a:defRPr>
            </a:lvl5pPr>
            <a:lvl6pPr lvl="5" algn="ctr">
              <a:lnSpc>
                <a:spcPct val="100000"/>
              </a:lnSpc>
              <a:spcBef>
                <a:spcPts val="0"/>
              </a:spcBef>
              <a:spcAft>
                <a:spcPts val="0"/>
              </a:spcAft>
              <a:buClr>
                <a:schemeClr val="lt2"/>
              </a:buClr>
              <a:buSzPts val="900"/>
              <a:buNone/>
              <a:defRPr sz="900">
                <a:solidFill>
                  <a:schemeClr val="lt2"/>
                </a:solidFill>
              </a:defRPr>
            </a:lvl6pPr>
            <a:lvl7pPr lvl="6" algn="ctr">
              <a:lnSpc>
                <a:spcPct val="100000"/>
              </a:lnSpc>
              <a:spcBef>
                <a:spcPts val="0"/>
              </a:spcBef>
              <a:spcAft>
                <a:spcPts val="0"/>
              </a:spcAft>
              <a:buClr>
                <a:schemeClr val="lt2"/>
              </a:buClr>
              <a:buSzPts val="900"/>
              <a:buNone/>
              <a:defRPr sz="900">
                <a:solidFill>
                  <a:schemeClr val="lt2"/>
                </a:solidFill>
              </a:defRPr>
            </a:lvl7pPr>
            <a:lvl8pPr lvl="7" algn="ctr">
              <a:lnSpc>
                <a:spcPct val="100000"/>
              </a:lnSpc>
              <a:spcBef>
                <a:spcPts val="0"/>
              </a:spcBef>
              <a:spcAft>
                <a:spcPts val="0"/>
              </a:spcAft>
              <a:buClr>
                <a:schemeClr val="lt2"/>
              </a:buClr>
              <a:buSzPts val="900"/>
              <a:buNone/>
              <a:defRPr sz="900">
                <a:solidFill>
                  <a:schemeClr val="lt2"/>
                </a:solidFill>
              </a:defRPr>
            </a:lvl8pPr>
            <a:lvl9pPr lvl="8" algn="ctr">
              <a:lnSpc>
                <a:spcPct val="100000"/>
              </a:lnSpc>
              <a:spcBef>
                <a:spcPts val="0"/>
              </a:spcBef>
              <a:spcAft>
                <a:spcPts val="0"/>
              </a:spcAft>
              <a:buClr>
                <a:schemeClr val="lt2"/>
              </a:buClr>
              <a:buSzPts val="900"/>
              <a:buNone/>
              <a:defRPr sz="900">
                <a:solidFill>
                  <a:schemeClr val="lt2"/>
                </a:solidFill>
              </a:defRPr>
            </a:lvl9pPr>
          </a:lstStyle>
          <a:p/>
        </p:txBody>
      </p:sp>
      <p:sp>
        <p:nvSpPr>
          <p:cNvPr id="85" name="Google Shape;85;p18"/>
          <p:cNvSpPr txBox="1"/>
          <p:nvPr>
            <p:ph idx="3" type="subTitle"/>
          </p:nvPr>
        </p:nvSpPr>
        <p:spPr>
          <a:xfrm>
            <a:off x="1707794" y="3891050"/>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900"/>
              <a:buNone/>
              <a:defRPr sz="900">
                <a:solidFill>
                  <a:schemeClr val="lt2"/>
                </a:solidFill>
              </a:defRPr>
            </a:lvl1pPr>
            <a:lvl2pPr lvl="1" algn="ctr">
              <a:lnSpc>
                <a:spcPct val="100000"/>
              </a:lnSpc>
              <a:spcBef>
                <a:spcPts val="0"/>
              </a:spcBef>
              <a:spcAft>
                <a:spcPts val="0"/>
              </a:spcAft>
              <a:buClr>
                <a:schemeClr val="lt2"/>
              </a:buClr>
              <a:buSzPts val="900"/>
              <a:buNone/>
              <a:defRPr sz="900">
                <a:solidFill>
                  <a:schemeClr val="lt2"/>
                </a:solidFill>
              </a:defRPr>
            </a:lvl2pPr>
            <a:lvl3pPr lvl="2" algn="ctr">
              <a:lnSpc>
                <a:spcPct val="100000"/>
              </a:lnSpc>
              <a:spcBef>
                <a:spcPts val="0"/>
              </a:spcBef>
              <a:spcAft>
                <a:spcPts val="0"/>
              </a:spcAft>
              <a:buClr>
                <a:schemeClr val="lt2"/>
              </a:buClr>
              <a:buSzPts val="900"/>
              <a:buNone/>
              <a:defRPr sz="900">
                <a:solidFill>
                  <a:schemeClr val="lt2"/>
                </a:solidFill>
              </a:defRPr>
            </a:lvl3pPr>
            <a:lvl4pPr lvl="3" algn="ctr">
              <a:lnSpc>
                <a:spcPct val="100000"/>
              </a:lnSpc>
              <a:spcBef>
                <a:spcPts val="0"/>
              </a:spcBef>
              <a:spcAft>
                <a:spcPts val="0"/>
              </a:spcAft>
              <a:buClr>
                <a:schemeClr val="lt2"/>
              </a:buClr>
              <a:buSzPts val="900"/>
              <a:buNone/>
              <a:defRPr sz="900">
                <a:solidFill>
                  <a:schemeClr val="lt2"/>
                </a:solidFill>
              </a:defRPr>
            </a:lvl4pPr>
            <a:lvl5pPr lvl="4" algn="ctr">
              <a:lnSpc>
                <a:spcPct val="100000"/>
              </a:lnSpc>
              <a:spcBef>
                <a:spcPts val="0"/>
              </a:spcBef>
              <a:spcAft>
                <a:spcPts val="0"/>
              </a:spcAft>
              <a:buClr>
                <a:schemeClr val="lt2"/>
              </a:buClr>
              <a:buSzPts val="900"/>
              <a:buNone/>
              <a:defRPr sz="900">
                <a:solidFill>
                  <a:schemeClr val="lt2"/>
                </a:solidFill>
              </a:defRPr>
            </a:lvl5pPr>
            <a:lvl6pPr lvl="5" algn="ctr">
              <a:lnSpc>
                <a:spcPct val="100000"/>
              </a:lnSpc>
              <a:spcBef>
                <a:spcPts val="0"/>
              </a:spcBef>
              <a:spcAft>
                <a:spcPts val="0"/>
              </a:spcAft>
              <a:buClr>
                <a:schemeClr val="lt2"/>
              </a:buClr>
              <a:buSzPts val="900"/>
              <a:buNone/>
              <a:defRPr sz="900">
                <a:solidFill>
                  <a:schemeClr val="lt2"/>
                </a:solidFill>
              </a:defRPr>
            </a:lvl6pPr>
            <a:lvl7pPr lvl="6" algn="ctr">
              <a:lnSpc>
                <a:spcPct val="100000"/>
              </a:lnSpc>
              <a:spcBef>
                <a:spcPts val="0"/>
              </a:spcBef>
              <a:spcAft>
                <a:spcPts val="0"/>
              </a:spcAft>
              <a:buClr>
                <a:schemeClr val="lt2"/>
              </a:buClr>
              <a:buSzPts val="900"/>
              <a:buNone/>
              <a:defRPr sz="900">
                <a:solidFill>
                  <a:schemeClr val="lt2"/>
                </a:solidFill>
              </a:defRPr>
            </a:lvl7pPr>
            <a:lvl8pPr lvl="7" algn="ctr">
              <a:lnSpc>
                <a:spcPct val="100000"/>
              </a:lnSpc>
              <a:spcBef>
                <a:spcPts val="0"/>
              </a:spcBef>
              <a:spcAft>
                <a:spcPts val="0"/>
              </a:spcAft>
              <a:buClr>
                <a:schemeClr val="lt2"/>
              </a:buClr>
              <a:buSzPts val="900"/>
              <a:buNone/>
              <a:defRPr sz="900">
                <a:solidFill>
                  <a:schemeClr val="lt2"/>
                </a:solidFill>
              </a:defRPr>
            </a:lvl8pPr>
            <a:lvl9pPr lvl="8" algn="ctr">
              <a:lnSpc>
                <a:spcPct val="100000"/>
              </a:lnSpc>
              <a:spcBef>
                <a:spcPts val="0"/>
              </a:spcBef>
              <a:spcAft>
                <a:spcPts val="0"/>
              </a:spcAft>
              <a:buClr>
                <a:schemeClr val="lt2"/>
              </a:buClr>
              <a:buSzPts val="900"/>
              <a:buNone/>
              <a:defRPr sz="900">
                <a:solidFill>
                  <a:schemeClr val="lt2"/>
                </a:solidFill>
              </a:defRPr>
            </a:lvl9pPr>
          </a:lstStyle>
          <a:p/>
        </p:txBody>
      </p:sp>
      <p:sp>
        <p:nvSpPr>
          <p:cNvPr id="86" name="Google Shape;86;p18"/>
          <p:cNvSpPr txBox="1"/>
          <p:nvPr>
            <p:ph type="ctrTitle"/>
          </p:nvPr>
        </p:nvSpPr>
        <p:spPr>
          <a:xfrm>
            <a:off x="3533994" y="342222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1pPr>
            <a:lvl2pPr lvl="1"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2pPr>
            <a:lvl3pPr lvl="2"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3pPr>
            <a:lvl4pPr lvl="3"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4pPr>
            <a:lvl5pPr lvl="4"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5pPr>
            <a:lvl6pPr lvl="5"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6pPr>
            <a:lvl7pPr lvl="6"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7pPr>
            <a:lvl8pPr lvl="7"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8pPr>
            <a:lvl9pPr lvl="8"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9pPr>
          </a:lstStyle>
          <a:p/>
        </p:txBody>
      </p:sp>
      <p:sp>
        <p:nvSpPr>
          <p:cNvPr id="87" name="Google Shape;87;p18"/>
          <p:cNvSpPr txBox="1"/>
          <p:nvPr>
            <p:ph idx="4" type="ctrTitle"/>
          </p:nvPr>
        </p:nvSpPr>
        <p:spPr>
          <a:xfrm>
            <a:off x="5701156" y="30964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1pPr>
            <a:lvl2pPr lvl="1"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2pPr>
            <a:lvl3pPr lvl="2"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3pPr>
            <a:lvl4pPr lvl="3"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4pPr>
            <a:lvl5pPr lvl="4"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5pPr>
            <a:lvl6pPr lvl="5"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6pPr>
            <a:lvl7pPr lvl="6"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7pPr>
            <a:lvl8pPr lvl="7"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8pPr>
            <a:lvl9pPr lvl="8"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9pPr>
          </a:lstStyle>
          <a:p/>
        </p:txBody>
      </p:sp>
      <p:sp>
        <p:nvSpPr>
          <p:cNvPr id="88" name="Google Shape;88;p18"/>
          <p:cNvSpPr txBox="1"/>
          <p:nvPr>
            <p:ph idx="5" type="ctrTitle"/>
          </p:nvPr>
        </p:nvSpPr>
        <p:spPr>
          <a:xfrm>
            <a:off x="1366844" y="37896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1pPr>
            <a:lvl2pPr lvl="1"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2pPr>
            <a:lvl3pPr lvl="2"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3pPr>
            <a:lvl4pPr lvl="3"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4pPr>
            <a:lvl5pPr lvl="4"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5pPr>
            <a:lvl6pPr lvl="5"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6pPr>
            <a:lvl7pPr lvl="6"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7pPr>
            <a:lvl8pPr lvl="7"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8pPr>
            <a:lvl9pPr lvl="8" algn="ctr">
              <a:lnSpc>
                <a:spcPct val="100000"/>
              </a:lnSpc>
              <a:spcBef>
                <a:spcPts val="0"/>
              </a:spcBef>
              <a:spcAft>
                <a:spcPts val="0"/>
              </a:spcAft>
              <a:buClr>
                <a:schemeClr val="lt2"/>
              </a:buClr>
              <a:buSzPts val="900"/>
              <a:buFont typeface="Arial"/>
              <a:buNone/>
              <a:defRPr b="0" sz="900">
                <a:solidFill>
                  <a:schemeClr val="lt2"/>
                </a:solidFill>
                <a:latin typeface="Arial"/>
                <a:ea typeface="Arial"/>
                <a:cs typeface="Arial"/>
                <a:sym typeface="Arial"/>
              </a:defRPr>
            </a:lvl9pPr>
          </a:lstStyle>
          <a:p/>
        </p:txBody>
      </p:sp>
      <p:sp>
        <p:nvSpPr>
          <p:cNvPr id="89" name="Google Shape;89;p18"/>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90" name="Shape 90"/>
        <p:cNvGrpSpPr/>
        <p:nvPr/>
      </p:nvGrpSpPr>
      <p:grpSpPr>
        <a:xfrm>
          <a:off x="0" y="0"/>
          <a:ext cx="0" cy="0"/>
          <a:chOff x="0" y="0"/>
          <a:chExt cx="0" cy="0"/>
        </a:xfrm>
      </p:grpSpPr>
      <p:sp>
        <p:nvSpPr>
          <p:cNvPr id="91" name="Google Shape;91;p19"/>
          <p:cNvSpPr txBox="1"/>
          <p:nvPr>
            <p:ph type="ctrTitle"/>
          </p:nvPr>
        </p:nvSpPr>
        <p:spPr>
          <a:xfrm>
            <a:off x="4893700" y="1737500"/>
            <a:ext cx="35304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0" sz="36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2" name="Google Shape;92;p19"/>
          <p:cNvSpPr txBox="1"/>
          <p:nvPr>
            <p:ph idx="1" type="subTitle"/>
          </p:nvPr>
        </p:nvSpPr>
        <p:spPr>
          <a:xfrm>
            <a:off x="4893700" y="2746375"/>
            <a:ext cx="3457500" cy="142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200"/>
              <a:buFont typeface="Arial"/>
              <a:buNone/>
              <a:defRPr sz="1200">
                <a:latin typeface="Arial"/>
                <a:ea typeface="Arial"/>
                <a:cs typeface="Arial"/>
                <a:sym typeface="Arial"/>
              </a:defRPr>
            </a:lvl2pPr>
            <a:lvl3pPr lvl="2" algn="l">
              <a:lnSpc>
                <a:spcPct val="100000"/>
              </a:lnSpc>
              <a:spcBef>
                <a:spcPts val="0"/>
              </a:spcBef>
              <a:spcAft>
                <a:spcPts val="0"/>
              </a:spcAft>
              <a:buSzPts val="1200"/>
              <a:buFont typeface="Arial"/>
              <a:buNone/>
              <a:defRPr sz="1200">
                <a:latin typeface="Arial"/>
                <a:ea typeface="Arial"/>
                <a:cs typeface="Arial"/>
                <a:sym typeface="Arial"/>
              </a:defRPr>
            </a:lvl3pPr>
            <a:lvl4pPr lvl="3" algn="l">
              <a:lnSpc>
                <a:spcPct val="100000"/>
              </a:lnSpc>
              <a:spcBef>
                <a:spcPts val="0"/>
              </a:spcBef>
              <a:spcAft>
                <a:spcPts val="0"/>
              </a:spcAft>
              <a:buSzPts val="1200"/>
              <a:buFont typeface="Arial"/>
              <a:buNone/>
              <a:defRPr sz="1200">
                <a:latin typeface="Arial"/>
                <a:ea typeface="Arial"/>
                <a:cs typeface="Arial"/>
                <a:sym typeface="Arial"/>
              </a:defRPr>
            </a:lvl4pPr>
            <a:lvl5pPr lvl="4" algn="l">
              <a:lnSpc>
                <a:spcPct val="100000"/>
              </a:lnSpc>
              <a:spcBef>
                <a:spcPts val="0"/>
              </a:spcBef>
              <a:spcAft>
                <a:spcPts val="0"/>
              </a:spcAft>
              <a:buSzPts val="1200"/>
              <a:buFont typeface="Arial"/>
              <a:buNone/>
              <a:defRPr sz="1200">
                <a:latin typeface="Arial"/>
                <a:ea typeface="Arial"/>
                <a:cs typeface="Arial"/>
                <a:sym typeface="Arial"/>
              </a:defRPr>
            </a:lvl5pPr>
            <a:lvl6pPr lvl="5" algn="l">
              <a:lnSpc>
                <a:spcPct val="100000"/>
              </a:lnSpc>
              <a:spcBef>
                <a:spcPts val="0"/>
              </a:spcBef>
              <a:spcAft>
                <a:spcPts val="0"/>
              </a:spcAft>
              <a:buSzPts val="1200"/>
              <a:buFont typeface="Arial"/>
              <a:buNone/>
              <a:defRPr sz="1200">
                <a:latin typeface="Arial"/>
                <a:ea typeface="Arial"/>
                <a:cs typeface="Arial"/>
                <a:sym typeface="Arial"/>
              </a:defRPr>
            </a:lvl6pPr>
            <a:lvl7pPr lvl="6" algn="l">
              <a:lnSpc>
                <a:spcPct val="100000"/>
              </a:lnSpc>
              <a:spcBef>
                <a:spcPts val="0"/>
              </a:spcBef>
              <a:spcAft>
                <a:spcPts val="0"/>
              </a:spcAft>
              <a:buSzPts val="1200"/>
              <a:buFont typeface="Arial"/>
              <a:buNone/>
              <a:defRPr sz="1200">
                <a:latin typeface="Arial"/>
                <a:ea typeface="Arial"/>
                <a:cs typeface="Arial"/>
                <a:sym typeface="Arial"/>
              </a:defRPr>
            </a:lvl7pPr>
            <a:lvl8pPr lvl="7" algn="l">
              <a:lnSpc>
                <a:spcPct val="100000"/>
              </a:lnSpc>
              <a:spcBef>
                <a:spcPts val="0"/>
              </a:spcBef>
              <a:spcAft>
                <a:spcPts val="0"/>
              </a:spcAft>
              <a:buSzPts val="1200"/>
              <a:buFont typeface="Arial"/>
              <a:buNone/>
              <a:defRPr sz="1200">
                <a:latin typeface="Arial"/>
                <a:ea typeface="Arial"/>
                <a:cs typeface="Arial"/>
                <a:sym typeface="Arial"/>
              </a:defRPr>
            </a:lvl8pPr>
            <a:lvl9pPr lvl="8" algn="l">
              <a:lnSpc>
                <a:spcPct val="100000"/>
              </a:lnSpc>
              <a:spcBef>
                <a:spcPts val="0"/>
              </a:spcBef>
              <a:spcAft>
                <a:spcPts val="0"/>
              </a:spcAft>
              <a:buSzPts val="1200"/>
              <a:buFont typeface="Arial"/>
              <a:buNone/>
              <a:defRPr sz="1200">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93" name="Shape 93"/>
        <p:cNvGrpSpPr/>
        <p:nvPr/>
      </p:nvGrpSpPr>
      <p:grpSpPr>
        <a:xfrm>
          <a:off x="0" y="0"/>
          <a:ext cx="0" cy="0"/>
          <a:chOff x="0" y="0"/>
          <a:chExt cx="0" cy="0"/>
        </a:xfrm>
      </p:grpSpPr>
      <p:sp>
        <p:nvSpPr>
          <p:cNvPr id="94" name="Google Shape;94;p20"/>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FFC1"/>
              </a:solidFill>
              <a:latin typeface="Arial"/>
              <a:ea typeface="Arial"/>
              <a:cs typeface="Arial"/>
              <a:sym typeface="Arial"/>
            </a:endParaRPr>
          </a:p>
        </p:txBody>
      </p:sp>
      <p:sp>
        <p:nvSpPr>
          <p:cNvPr id="95" name="Google Shape;95;p20"/>
          <p:cNvSpPr txBox="1"/>
          <p:nvPr>
            <p:ph type="ctrTitle"/>
          </p:nvPr>
        </p:nvSpPr>
        <p:spPr>
          <a:xfrm>
            <a:off x="3986575" y="1429225"/>
            <a:ext cx="3578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E2A47"/>
              </a:buClr>
              <a:buSzPts val="3000"/>
              <a:buFont typeface="Arial"/>
              <a:buNone/>
              <a:defRPr b="0" sz="3000">
                <a:solidFill>
                  <a:srgbClr val="0E2A47"/>
                </a:solidFill>
                <a:latin typeface="Arial"/>
                <a:ea typeface="Arial"/>
                <a:cs typeface="Arial"/>
                <a:sym typeface="Arial"/>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p:txBody>
      </p:sp>
      <p:sp>
        <p:nvSpPr>
          <p:cNvPr id="96" name="Google Shape;96;p20"/>
          <p:cNvSpPr txBox="1"/>
          <p:nvPr>
            <p:ph idx="1" type="subTitle"/>
          </p:nvPr>
        </p:nvSpPr>
        <p:spPr>
          <a:xfrm>
            <a:off x="3986575" y="2421700"/>
            <a:ext cx="4470900" cy="18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E2A47"/>
              </a:buClr>
              <a:buSzPts val="1000"/>
              <a:buNone/>
              <a:defRPr sz="1000">
                <a:solidFill>
                  <a:srgbClr val="0E2A47"/>
                </a:solidFill>
              </a:defRPr>
            </a:lvl1pPr>
            <a:lvl2pPr lvl="1"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2pPr>
            <a:lvl3pPr lvl="2"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3pPr>
            <a:lvl4pPr lvl="3"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4pPr>
            <a:lvl5pPr lvl="4"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5pPr>
            <a:lvl6pPr lvl="5"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6pPr>
            <a:lvl7pPr lvl="6"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7pPr>
            <a:lvl8pPr lvl="7"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8pPr>
            <a:lvl9pPr lvl="8" algn="l">
              <a:lnSpc>
                <a:spcPct val="100000"/>
              </a:lnSpc>
              <a:spcBef>
                <a:spcPts val="0"/>
              </a:spcBef>
              <a:spcAft>
                <a:spcPts val="0"/>
              </a:spcAft>
              <a:buClr>
                <a:srgbClr val="0E2A47"/>
              </a:buClr>
              <a:buSzPts val="900"/>
              <a:buFont typeface="Arial"/>
              <a:buNone/>
              <a:defRPr sz="900">
                <a:solidFill>
                  <a:srgbClr val="0E2A47"/>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97" name="Shape 97"/>
        <p:cNvGrpSpPr/>
        <p:nvPr/>
      </p:nvGrpSpPr>
      <p:grpSpPr>
        <a:xfrm>
          <a:off x="0" y="0"/>
          <a:ext cx="0" cy="0"/>
          <a:chOff x="0" y="0"/>
          <a:chExt cx="0" cy="0"/>
        </a:xfrm>
      </p:grpSpPr>
      <p:sp>
        <p:nvSpPr>
          <p:cNvPr id="98" name="Google Shape;98;p21"/>
          <p:cNvSpPr txBox="1"/>
          <p:nvPr>
            <p:ph type="ctrTitle"/>
          </p:nvPr>
        </p:nvSpPr>
        <p:spPr>
          <a:xfrm>
            <a:off x="5393881" y="2071888"/>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99" name="Google Shape;99;p21"/>
          <p:cNvSpPr txBox="1"/>
          <p:nvPr>
            <p:ph idx="2" type="ctrTitle"/>
          </p:nvPr>
        </p:nvSpPr>
        <p:spPr>
          <a:xfrm>
            <a:off x="5393881" y="3474575"/>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100" name="Google Shape;100;p21"/>
          <p:cNvSpPr txBox="1"/>
          <p:nvPr>
            <p:ph idx="3" type="ctrTitle"/>
          </p:nvPr>
        </p:nvSpPr>
        <p:spPr>
          <a:xfrm>
            <a:off x="5393881" y="2773231"/>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r">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101" name="Google Shape;101;p21"/>
          <p:cNvSpPr txBox="1"/>
          <p:nvPr>
            <p:ph idx="4" type="ctrTitle"/>
          </p:nvPr>
        </p:nvSpPr>
        <p:spPr>
          <a:xfrm>
            <a:off x="256200" y="637927"/>
            <a:ext cx="7833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Font typeface="Arial"/>
              <a:buNone/>
              <a:defRPr b="0" sz="3000">
                <a:latin typeface="Arial"/>
                <a:ea typeface="Arial"/>
                <a:cs typeface="Arial"/>
                <a:sym typeface="Arial"/>
              </a:defRPr>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102" name="Shape 102"/>
        <p:cNvGrpSpPr/>
        <p:nvPr/>
      </p:nvGrpSpPr>
      <p:grpSpPr>
        <a:xfrm>
          <a:off x="0" y="0"/>
          <a:ext cx="0" cy="0"/>
          <a:chOff x="0" y="0"/>
          <a:chExt cx="0" cy="0"/>
        </a:xfrm>
      </p:grpSpPr>
      <p:sp>
        <p:nvSpPr>
          <p:cNvPr id="103" name="Google Shape;103;p22"/>
          <p:cNvSpPr txBox="1"/>
          <p:nvPr>
            <p:ph idx="1" type="subTitle"/>
          </p:nvPr>
        </p:nvSpPr>
        <p:spPr>
          <a:xfrm>
            <a:off x="819931"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04" name="Google Shape;104;p22"/>
          <p:cNvSpPr txBox="1"/>
          <p:nvPr>
            <p:ph idx="2" type="subTitle"/>
          </p:nvPr>
        </p:nvSpPr>
        <p:spPr>
          <a:xfrm>
            <a:off x="6434656"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05" name="Google Shape;105;p22"/>
          <p:cNvSpPr txBox="1"/>
          <p:nvPr>
            <p:ph idx="3" type="subTitle"/>
          </p:nvPr>
        </p:nvSpPr>
        <p:spPr>
          <a:xfrm>
            <a:off x="3633931"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06" name="Google Shape;106;p22"/>
          <p:cNvSpPr txBox="1"/>
          <p:nvPr>
            <p:ph type="ctrTitle"/>
          </p:nvPr>
        </p:nvSpPr>
        <p:spPr>
          <a:xfrm>
            <a:off x="726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Arial"/>
              <a:buNone/>
              <a:defRPr b="0" sz="1200">
                <a:latin typeface="Arial"/>
                <a:ea typeface="Arial"/>
                <a:cs typeface="Arial"/>
                <a:sym typeface="Arial"/>
              </a:defRPr>
            </a:lvl1pPr>
            <a:lvl2pPr lvl="1" algn="ctr">
              <a:lnSpc>
                <a:spcPct val="100000"/>
              </a:lnSpc>
              <a:spcBef>
                <a:spcPts val="0"/>
              </a:spcBef>
              <a:spcAft>
                <a:spcPts val="0"/>
              </a:spcAft>
              <a:buSzPts val="1200"/>
              <a:buFont typeface="Arial"/>
              <a:buNone/>
              <a:defRPr b="0" sz="1200">
                <a:latin typeface="Arial"/>
                <a:ea typeface="Arial"/>
                <a:cs typeface="Arial"/>
                <a:sym typeface="Arial"/>
              </a:defRPr>
            </a:lvl2pPr>
            <a:lvl3pPr lvl="2" algn="ctr">
              <a:lnSpc>
                <a:spcPct val="100000"/>
              </a:lnSpc>
              <a:spcBef>
                <a:spcPts val="0"/>
              </a:spcBef>
              <a:spcAft>
                <a:spcPts val="0"/>
              </a:spcAft>
              <a:buSzPts val="1200"/>
              <a:buFont typeface="Arial"/>
              <a:buNone/>
              <a:defRPr b="0" sz="1200">
                <a:latin typeface="Arial"/>
                <a:ea typeface="Arial"/>
                <a:cs typeface="Arial"/>
                <a:sym typeface="Arial"/>
              </a:defRPr>
            </a:lvl3pPr>
            <a:lvl4pPr lvl="3" algn="ctr">
              <a:lnSpc>
                <a:spcPct val="100000"/>
              </a:lnSpc>
              <a:spcBef>
                <a:spcPts val="0"/>
              </a:spcBef>
              <a:spcAft>
                <a:spcPts val="0"/>
              </a:spcAft>
              <a:buSzPts val="1200"/>
              <a:buFont typeface="Arial"/>
              <a:buNone/>
              <a:defRPr b="0" sz="1200">
                <a:latin typeface="Arial"/>
                <a:ea typeface="Arial"/>
                <a:cs typeface="Arial"/>
                <a:sym typeface="Arial"/>
              </a:defRPr>
            </a:lvl4pPr>
            <a:lvl5pPr lvl="4" algn="ctr">
              <a:lnSpc>
                <a:spcPct val="100000"/>
              </a:lnSpc>
              <a:spcBef>
                <a:spcPts val="0"/>
              </a:spcBef>
              <a:spcAft>
                <a:spcPts val="0"/>
              </a:spcAft>
              <a:buSzPts val="1200"/>
              <a:buFont typeface="Arial"/>
              <a:buNone/>
              <a:defRPr b="0" sz="1200">
                <a:latin typeface="Arial"/>
                <a:ea typeface="Arial"/>
                <a:cs typeface="Arial"/>
                <a:sym typeface="Arial"/>
              </a:defRPr>
            </a:lvl5pPr>
            <a:lvl6pPr lvl="5" algn="ctr">
              <a:lnSpc>
                <a:spcPct val="100000"/>
              </a:lnSpc>
              <a:spcBef>
                <a:spcPts val="0"/>
              </a:spcBef>
              <a:spcAft>
                <a:spcPts val="0"/>
              </a:spcAft>
              <a:buSzPts val="1200"/>
              <a:buFont typeface="Arial"/>
              <a:buNone/>
              <a:defRPr b="0" sz="1200">
                <a:latin typeface="Arial"/>
                <a:ea typeface="Arial"/>
                <a:cs typeface="Arial"/>
                <a:sym typeface="Arial"/>
              </a:defRPr>
            </a:lvl6pPr>
            <a:lvl7pPr lvl="6" algn="ctr">
              <a:lnSpc>
                <a:spcPct val="100000"/>
              </a:lnSpc>
              <a:spcBef>
                <a:spcPts val="0"/>
              </a:spcBef>
              <a:spcAft>
                <a:spcPts val="0"/>
              </a:spcAft>
              <a:buSzPts val="1200"/>
              <a:buFont typeface="Arial"/>
              <a:buNone/>
              <a:defRPr b="0" sz="1200">
                <a:latin typeface="Arial"/>
                <a:ea typeface="Arial"/>
                <a:cs typeface="Arial"/>
                <a:sym typeface="Arial"/>
              </a:defRPr>
            </a:lvl7pPr>
            <a:lvl8pPr lvl="7" algn="ctr">
              <a:lnSpc>
                <a:spcPct val="100000"/>
              </a:lnSpc>
              <a:spcBef>
                <a:spcPts val="0"/>
              </a:spcBef>
              <a:spcAft>
                <a:spcPts val="0"/>
              </a:spcAft>
              <a:buSzPts val="1200"/>
              <a:buFont typeface="Arial"/>
              <a:buNone/>
              <a:defRPr b="0" sz="1200">
                <a:latin typeface="Arial"/>
                <a:ea typeface="Arial"/>
                <a:cs typeface="Arial"/>
                <a:sym typeface="Arial"/>
              </a:defRPr>
            </a:lvl8pPr>
            <a:lvl9pPr lvl="8" algn="ct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107" name="Google Shape;107;p22"/>
          <p:cNvSpPr txBox="1"/>
          <p:nvPr>
            <p:ph idx="4" type="ctrTitle"/>
          </p:nvPr>
        </p:nvSpPr>
        <p:spPr>
          <a:xfrm>
            <a:off x="6341356"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Arial"/>
              <a:buNone/>
              <a:defRPr b="0" sz="1200">
                <a:latin typeface="Arial"/>
                <a:ea typeface="Arial"/>
                <a:cs typeface="Arial"/>
                <a:sym typeface="Arial"/>
              </a:defRPr>
            </a:lvl1pPr>
            <a:lvl2pPr lvl="1" algn="ctr">
              <a:lnSpc>
                <a:spcPct val="100000"/>
              </a:lnSpc>
              <a:spcBef>
                <a:spcPts val="0"/>
              </a:spcBef>
              <a:spcAft>
                <a:spcPts val="0"/>
              </a:spcAft>
              <a:buSzPts val="1200"/>
              <a:buFont typeface="Arial"/>
              <a:buNone/>
              <a:defRPr b="0" sz="1200">
                <a:latin typeface="Arial"/>
                <a:ea typeface="Arial"/>
                <a:cs typeface="Arial"/>
                <a:sym typeface="Arial"/>
              </a:defRPr>
            </a:lvl2pPr>
            <a:lvl3pPr lvl="2" algn="ctr">
              <a:lnSpc>
                <a:spcPct val="100000"/>
              </a:lnSpc>
              <a:spcBef>
                <a:spcPts val="0"/>
              </a:spcBef>
              <a:spcAft>
                <a:spcPts val="0"/>
              </a:spcAft>
              <a:buSzPts val="1200"/>
              <a:buFont typeface="Arial"/>
              <a:buNone/>
              <a:defRPr b="0" sz="1200">
                <a:latin typeface="Arial"/>
                <a:ea typeface="Arial"/>
                <a:cs typeface="Arial"/>
                <a:sym typeface="Arial"/>
              </a:defRPr>
            </a:lvl3pPr>
            <a:lvl4pPr lvl="3" algn="ctr">
              <a:lnSpc>
                <a:spcPct val="100000"/>
              </a:lnSpc>
              <a:spcBef>
                <a:spcPts val="0"/>
              </a:spcBef>
              <a:spcAft>
                <a:spcPts val="0"/>
              </a:spcAft>
              <a:buSzPts val="1200"/>
              <a:buFont typeface="Arial"/>
              <a:buNone/>
              <a:defRPr b="0" sz="1200">
                <a:latin typeface="Arial"/>
                <a:ea typeface="Arial"/>
                <a:cs typeface="Arial"/>
                <a:sym typeface="Arial"/>
              </a:defRPr>
            </a:lvl4pPr>
            <a:lvl5pPr lvl="4" algn="ctr">
              <a:lnSpc>
                <a:spcPct val="100000"/>
              </a:lnSpc>
              <a:spcBef>
                <a:spcPts val="0"/>
              </a:spcBef>
              <a:spcAft>
                <a:spcPts val="0"/>
              </a:spcAft>
              <a:buSzPts val="1200"/>
              <a:buFont typeface="Arial"/>
              <a:buNone/>
              <a:defRPr b="0" sz="1200">
                <a:latin typeface="Arial"/>
                <a:ea typeface="Arial"/>
                <a:cs typeface="Arial"/>
                <a:sym typeface="Arial"/>
              </a:defRPr>
            </a:lvl5pPr>
            <a:lvl6pPr lvl="5" algn="ctr">
              <a:lnSpc>
                <a:spcPct val="100000"/>
              </a:lnSpc>
              <a:spcBef>
                <a:spcPts val="0"/>
              </a:spcBef>
              <a:spcAft>
                <a:spcPts val="0"/>
              </a:spcAft>
              <a:buSzPts val="1200"/>
              <a:buFont typeface="Arial"/>
              <a:buNone/>
              <a:defRPr b="0" sz="1200">
                <a:latin typeface="Arial"/>
                <a:ea typeface="Arial"/>
                <a:cs typeface="Arial"/>
                <a:sym typeface="Arial"/>
              </a:defRPr>
            </a:lvl6pPr>
            <a:lvl7pPr lvl="6" algn="ctr">
              <a:lnSpc>
                <a:spcPct val="100000"/>
              </a:lnSpc>
              <a:spcBef>
                <a:spcPts val="0"/>
              </a:spcBef>
              <a:spcAft>
                <a:spcPts val="0"/>
              </a:spcAft>
              <a:buSzPts val="1200"/>
              <a:buFont typeface="Arial"/>
              <a:buNone/>
              <a:defRPr b="0" sz="1200">
                <a:latin typeface="Arial"/>
                <a:ea typeface="Arial"/>
                <a:cs typeface="Arial"/>
                <a:sym typeface="Arial"/>
              </a:defRPr>
            </a:lvl7pPr>
            <a:lvl8pPr lvl="7" algn="ctr">
              <a:lnSpc>
                <a:spcPct val="100000"/>
              </a:lnSpc>
              <a:spcBef>
                <a:spcPts val="0"/>
              </a:spcBef>
              <a:spcAft>
                <a:spcPts val="0"/>
              </a:spcAft>
              <a:buSzPts val="1200"/>
              <a:buFont typeface="Arial"/>
              <a:buNone/>
              <a:defRPr b="0" sz="1200">
                <a:latin typeface="Arial"/>
                <a:ea typeface="Arial"/>
                <a:cs typeface="Arial"/>
                <a:sym typeface="Arial"/>
              </a:defRPr>
            </a:lvl8pPr>
            <a:lvl9pPr lvl="8" algn="ct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108" name="Google Shape;108;p22"/>
          <p:cNvSpPr txBox="1"/>
          <p:nvPr>
            <p:ph idx="5" type="ctrTitle"/>
          </p:nvPr>
        </p:nvSpPr>
        <p:spPr>
          <a:xfrm>
            <a:off x="3540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Arial"/>
              <a:buNone/>
              <a:defRPr b="0" sz="1200">
                <a:latin typeface="Arial"/>
                <a:ea typeface="Arial"/>
                <a:cs typeface="Arial"/>
                <a:sym typeface="Arial"/>
              </a:defRPr>
            </a:lvl1pPr>
            <a:lvl2pPr lvl="1" algn="ctr">
              <a:lnSpc>
                <a:spcPct val="100000"/>
              </a:lnSpc>
              <a:spcBef>
                <a:spcPts val="0"/>
              </a:spcBef>
              <a:spcAft>
                <a:spcPts val="0"/>
              </a:spcAft>
              <a:buSzPts val="1200"/>
              <a:buFont typeface="Arial"/>
              <a:buNone/>
              <a:defRPr b="0" sz="1200">
                <a:latin typeface="Arial"/>
                <a:ea typeface="Arial"/>
                <a:cs typeface="Arial"/>
                <a:sym typeface="Arial"/>
              </a:defRPr>
            </a:lvl2pPr>
            <a:lvl3pPr lvl="2" algn="ctr">
              <a:lnSpc>
                <a:spcPct val="100000"/>
              </a:lnSpc>
              <a:spcBef>
                <a:spcPts val="0"/>
              </a:spcBef>
              <a:spcAft>
                <a:spcPts val="0"/>
              </a:spcAft>
              <a:buSzPts val="1200"/>
              <a:buFont typeface="Arial"/>
              <a:buNone/>
              <a:defRPr b="0" sz="1200">
                <a:latin typeface="Arial"/>
                <a:ea typeface="Arial"/>
                <a:cs typeface="Arial"/>
                <a:sym typeface="Arial"/>
              </a:defRPr>
            </a:lvl3pPr>
            <a:lvl4pPr lvl="3" algn="ctr">
              <a:lnSpc>
                <a:spcPct val="100000"/>
              </a:lnSpc>
              <a:spcBef>
                <a:spcPts val="0"/>
              </a:spcBef>
              <a:spcAft>
                <a:spcPts val="0"/>
              </a:spcAft>
              <a:buSzPts val="1200"/>
              <a:buFont typeface="Arial"/>
              <a:buNone/>
              <a:defRPr b="0" sz="1200">
                <a:latin typeface="Arial"/>
                <a:ea typeface="Arial"/>
                <a:cs typeface="Arial"/>
                <a:sym typeface="Arial"/>
              </a:defRPr>
            </a:lvl4pPr>
            <a:lvl5pPr lvl="4" algn="ctr">
              <a:lnSpc>
                <a:spcPct val="100000"/>
              </a:lnSpc>
              <a:spcBef>
                <a:spcPts val="0"/>
              </a:spcBef>
              <a:spcAft>
                <a:spcPts val="0"/>
              </a:spcAft>
              <a:buSzPts val="1200"/>
              <a:buFont typeface="Arial"/>
              <a:buNone/>
              <a:defRPr b="0" sz="1200">
                <a:latin typeface="Arial"/>
                <a:ea typeface="Arial"/>
                <a:cs typeface="Arial"/>
                <a:sym typeface="Arial"/>
              </a:defRPr>
            </a:lvl5pPr>
            <a:lvl6pPr lvl="5" algn="ctr">
              <a:lnSpc>
                <a:spcPct val="100000"/>
              </a:lnSpc>
              <a:spcBef>
                <a:spcPts val="0"/>
              </a:spcBef>
              <a:spcAft>
                <a:spcPts val="0"/>
              </a:spcAft>
              <a:buSzPts val="1200"/>
              <a:buFont typeface="Arial"/>
              <a:buNone/>
              <a:defRPr b="0" sz="1200">
                <a:latin typeface="Arial"/>
                <a:ea typeface="Arial"/>
                <a:cs typeface="Arial"/>
                <a:sym typeface="Arial"/>
              </a:defRPr>
            </a:lvl6pPr>
            <a:lvl7pPr lvl="6" algn="ctr">
              <a:lnSpc>
                <a:spcPct val="100000"/>
              </a:lnSpc>
              <a:spcBef>
                <a:spcPts val="0"/>
              </a:spcBef>
              <a:spcAft>
                <a:spcPts val="0"/>
              </a:spcAft>
              <a:buSzPts val="1200"/>
              <a:buFont typeface="Arial"/>
              <a:buNone/>
              <a:defRPr b="0" sz="1200">
                <a:latin typeface="Arial"/>
                <a:ea typeface="Arial"/>
                <a:cs typeface="Arial"/>
                <a:sym typeface="Arial"/>
              </a:defRPr>
            </a:lvl7pPr>
            <a:lvl8pPr lvl="7" algn="ctr">
              <a:lnSpc>
                <a:spcPct val="100000"/>
              </a:lnSpc>
              <a:spcBef>
                <a:spcPts val="0"/>
              </a:spcBef>
              <a:spcAft>
                <a:spcPts val="0"/>
              </a:spcAft>
              <a:buSzPts val="1200"/>
              <a:buFont typeface="Arial"/>
              <a:buNone/>
              <a:defRPr b="0" sz="1200">
                <a:latin typeface="Arial"/>
                <a:ea typeface="Arial"/>
                <a:cs typeface="Arial"/>
                <a:sym typeface="Arial"/>
              </a:defRPr>
            </a:lvl8pPr>
            <a:lvl9pPr lvl="8" algn="ctr">
              <a:lnSpc>
                <a:spcPct val="100000"/>
              </a:lnSpc>
              <a:spcBef>
                <a:spcPts val="0"/>
              </a:spcBef>
              <a:spcAft>
                <a:spcPts val="0"/>
              </a:spcAft>
              <a:buSzPts val="1200"/>
              <a:buFont typeface="Arial"/>
              <a:buNone/>
              <a:defRPr b="0" sz="1200">
                <a:latin typeface="Arial"/>
                <a:ea typeface="Arial"/>
                <a:cs typeface="Arial"/>
                <a:sym typeface="Arial"/>
              </a:defRPr>
            </a:lvl9pPr>
          </a:lstStyle>
          <a:p/>
        </p:txBody>
      </p:sp>
      <p:sp>
        <p:nvSpPr>
          <p:cNvPr id="109" name="Google Shape;109;p22"/>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110" name="Shape 110"/>
        <p:cNvGrpSpPr/>
        <p:nvPr/>
      </p:nvGrpSpPr>
      <p:grpSpPr>
        <a:xfrm>
          <a:off x="0" y="0"/>
          <a:ext cx="0" cy="0"/>
          <a:chOff x="0" y="0"/>
          <a:chExt cx="0" cy="0"/>
        </a:xfrm>
      </p:grpSpPr>
      <p:sp>
        <p:nvSpPr>
          <p:cNvPr id="111" name="Google Shape;111;p23"/>
          <p:cNvSpPr txBox="1"/>
          <p:nvPr>
            <p:ph type="ctrTitle"/>
          </p:nvPr>
        </p:nvSpPr>
        <p:spPr>
          <a:xfrm>
            <a:off x="1557931" y="206401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112" name="Google Shape;112;p23"/>
          <p:cNvSpPr txBox="1"/>
          <p:nvPr>
            <p:ph idx="2" type="ctrTitle"/>
          </p:nvPr>
        </p:nvSpPr>
        <p:spPr>
          <a:xfrm>
            <a:off x="1557931" y="3466700"/>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113" name="Google Shape;113;p23"/>
          <p:cNvSpPr txBox="1"/>
          <p:nvPr>
            <p:ph idx="3" type="ctrTitle"/>
          </p:nvPr>
        </p:nvSpPr>
        <p:spPr>
          <a:xfrm>
            <a:off x="1557931" y="2765356"/>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1100"/>
              <a:buFont typeface="Arial"/>
              <a:buNone/>
              <a:defRPr b="0" sz="1100">
                <a:solidFill>
                  <a:schemeClr val="accent1"/>
                </a:solidFill>
                <a:latin typeface="Arial"/>
                <a:ea typeface="Arial"/>
                <a:cs typeface="Arial"/>
                <a:sym typeface="Arial"/>
              </a:defRPr>
            </a:lvl9pPr>
          </a:lstStyle>
          <a:p/>
        </p:txBody>
      </p:sp>
      <p:sp>
        <p:nvSpPr>
          <p:cNvPr id="114" name="Google Shape;114;p23"/>
          <p:cNvSpPr txBox="1"/>
          <p:nvPr>
            <p:ph idx="4" type="ctrTitle"/>
          </p:nvPr>
        </p:nvSpPr>
        <p:spPr>
          <a:xfrm>
            <a:off x="998325" y="644550"/>
            <a:ext cx="7833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Font typeface="Arial"/>
              <a:buNone/>
              <a:defRPr b="0" sz="3000">
                <a:latin typeface="Arial"/>
                <a:ea typeface="Arial"/>
                <a:cs typeface="Arial"/>
                <a:sym typeface="Arial"/>
              </a:defRPr>
            </a:lvl1pPr>
            <a:lvl2pPr lvl="1" algn="l">
              <a:lnSpc>
                <a:spcPct val="100000"/>
              </a:lnSpc>
              <a:spcBef>
                <a:spcPts val="0"/>
              </a:spcBef>
              <a:spcAft>
                <a:spcPts val="0"/>
              </a:spcAft>
              <a:buClr>
                <a:schemeClr val="accent1"/>
              </a:buClr>
              <a:buSzPts val="5200"/>
              <a:buNone/>
              <a:defRPr sz="5200">
                <a:solidFill>
                  <a:schemeClr val="accent1"/>
                </a:solidFill>
              </a:defRPr>
            </a:lvl2pPr>
            <a:lvl3pPr lvl="2" algn="l">
              <a:lnSpc>
                <a:spcPct val="100000"/>
              </a:lnSpc>
              <a:spcBef>
                <a:spcPts val="0"/>
              </a:spcBef>
              <a:spcAft>
                <a:spcPts val="0"/>
              </a:spcAft>
              <a:buClr>
                <a:schemeClr val="accent1"/>
              </a:buClr>
              <a:buSzPts val="5200"/>
              <a:buNone/>
              <a:defRPr sz="5200">
                <a:solidFill>
                  <a:schemeClr val="accent1"/>
                </a:solidFill>
              </a:defRPr>
            </a:lvl3pPr>
            <a:lvl4pPr lvl="3" algn="l">
              <a:lnSpc>
                <a:spcPct val="100000"/>
              </a:lnSpc>
              <a:spcBef>
                <a:spcPts val="0"/>
              </a:spcBef>
              <a:spcAft>
                <a:spcPts val="0"/>
              </a:spcAft>
              <a:buClr>
                <a:schemeClr val="accent1"/>
              </a:buClr>
              <a:buSzPts val="5200"/>
              <a:buNone/>
              <a:defRPr sz="5200">
                <a:solidFill>
                  <a:schemeClr val="accent1"/>
                </a:solidFill>
              </a:defRPr>
            </a:lvl4pPr>
            <a:lvl5pPr lvl="4" algn="l">
              <a:lnSpc>
                <a:spcPct val="100000"/>
              </a:lnSpc>
              <a:spcBef>
                <a:spcPts val="0"/>
              </a:spcBef>
              <a:spcAft>
                <a:spcPts val="0"/>
              </a:spcAft>
              <a:buClr>
                <a:schemeClr val="accent1"/>
              </a:buClr>
              <a:buSzPts val="5200"/>
              <a:buNone/>
              <a:defRPr sz="5200">
                <a:solidFill>
                  <a:schemeClr val="accent1"/>
                </a:solidFill>
              </a:defRPr>
            </a:lvl5pPr>
            <a:lvl6pPr lvl="5" algn="l">
              <a:lnSpc>
                <a:spcPct val="100000"/>
              </a:lnSpc>
              <a:spcBef>
                <a:spcPts val="0"/>
              </a:spcBef>
              <a:spcAft>
                <a:spcPts val="0"/>
              </a:spcAft>
              <a:buClr>
                <a:schemeClr val="accent1"/>
              </a:buClr>
              <a:buSzPts val="5200"/>
              <a:buNone/>
              <a:defRPr sz="5200">
                <a:solidFill>
                  <a:schemeClr val="accent1"/>
                </a:solidFill>
              </a:defRPr>
            </a:lvl6pPr>
            <a:lvl7pPr lvl="6" algn="l">
              <a:lnSpc>
                <a:spcPct val="100000"/>
              </a:lnSpc>
              <a:spcBef>
                <a:spcPts val="0"/>
              </a:spcBef>
              <a:spcAft>
                <a:spcPts val="0"/>
              </a:spcAft>
              <a:buClr>
                <a:schemeClr val="accent1"/>
              </a:buClr>
              <a:buSzPts val="5200"/>
              <a:buNone/>
              <a:defRPr sz="5200">
                <a:solidFill>
                  <a:schemeClr val="accent1"/>
                </a:solidFill>
              </a:defRPr>
            </a:lvl7pPr>
            <a:lvl8pPr lvl="7" algn="l">
              <a:lnSpc>
                <a:spcPct val="100000"/>
              </a:lnSpc>
              <a:spcBef>
                <a:spcPts val="0"/>
              </a:spcBef>
              <a:spcAft>
                <a:spcPts val="0"/>
              </a:spcAft>
              <a:buClr>
                <a:schemeClr val="accent1"/>
              </a:buClr>
              <a:buSzPts val="5200"/>
              <a:buNone/>
              <a:defRPr sz="5200">
                <a:solidFill>
                  <a:schemeClr val="accent1"/>
                </a:solidFill>
              </a:defRPr>
            </a:lvl8pPr>
            <a:lvl9pPr lvl="8" algn="l">
              <a:lnSpc>
                <a:spcPct val="100000"/>
              </a:lnSpc>
              <a:spcBef>
                <a:spcPts val="0"/>
              </a:spcBef>
              <a:spcAft>
                <a:spcPts val="0"/>
              </a:spcAft>
              <a:buClr>
                <a:schemeClr val="accent1"/>
              </a:buClr>
              <a:buSzPts val="5200"/>
              <a:buNone/>
              <a:defRPr sz="52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115" name="Shape 115"/>
        <p:cNvGrpSpPr/>
        <p:nvPr/>
      </p:nvGrpSpPr>
      <p:grpSpPr>
        <a:xfrm>
          <a:off x="0" y="0"/>
          <a:ext cx="0" cy="0"/>
          <a:chOff x="0" y="0"/>
          <a:chExt cx="0" cy="0"/>
        </a:xfrm>
      </p:grpSpPr>
      <p:sp>
        <p:nvSpPr>
          <p:cNvPr id="116" name="Google Shape;116;p24"/>
          <p:cNvSpPr txBox="1"/>
          <p:nvPr>
            <p:ph idx="1" type="subTitle"/>
          </p:nvPr>
        </p:nvSpPr>
        <p:spPr>
          <a:xfrm>
            <a:off x="3874950" y="362507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17" name="Google Shape;117;p24"/>
          <p:cNvSpPr txBox="1"/>
          <p:nvPr>
            <p:ph idx="2" type="subTitle"/>
          </p:nvPr>
        </p:nvSpPr>
        <p:spPr>
          <a:xfrm>
            <a:off x="5813500" y="3639800"/>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18" name="Google Shape;118;p24"/>
          <p:cNvSpPr txBox="1"/>
          <p:nvPr>
            <p:ph idx="3" type="subTitle"/>
          </p:nvPr>
        </p:nvSpPr>
        <p:spPr>
          <a:xfrm>
            <a:off x="1936387" y="36197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19" name="Google Shape;119;p24"/>
          <p:cNvSpPr txBox="1"/>
          <p:nvPr>
            <p:ph type="ctrTitle"/>
          </p:nvPr>
        </p:nvSpPr>
        <p:spPr>
          <a:xfrm>
            <a:off x="3533994" y="35033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
              <a:buFont typeface="Arial"/>
              <a:buNone/>
              <a:defRPr b="0" sz="1000">
                <a:latin typeface="Arial"/>
                <a:ea typeface="Arial"/>
                <a:cs typeface="Arial"/>
                <a:sym typeface="Arial"/>
              </a:defRPr>
            </a:lvl1pPr>
            <a:lvl2pPr lvl="1" algn="ctr">
              <a:lnSpc>
                <a:spcPct val="100000"/>
              </a:lnSpc>
              <a:spcBef>
                <a:spcPts val="0"/>
              </a:spcBef>
              <a:spcAft>
                <a:spcPts val="0"/>
              </a:spcAft>
              <a:buSzPts val="1000"/>
              <a:buFont typeface="Arial"/>
              <a:buNone/>
              <a:defRPr b="0" sz="1000">
                <a:latin typeface="Arial"/>
                <a:ea typeface="Arial"/>
                <a:cs typeface="Arial"/>
                <a:sym typeface="Arial"/>
              </a:defRPr>
            </a:lvl2pPr>
            <a:lvl3pPr lvl="2" algn="ctr">
              <a:lnSpc>
                <a:spcPct val="100000"/>
              </a:lnSpc>
              <a:spcBef>
                <a:spcPts val="0"/>
              </a:spcBef>
              <a:spcAft>
                <a:spcPts val="0"/>
              </a:spcAft>
              <a:buSzPts val="1000"/>
              <a:buFont typeface="Arial"/>
              <a:buNone/>
              <a:defRPr b="0" sz="1000">
                <a:latin typeface="Arial"/>
                <a:ea typeface="Arial"/>
                <a:cs typeface="Arial"/>
                <a:sym typeface="Arial"/>
              </a:defRPr>
            </a:lvl3pPr>
            <a:lvl4pPr lvl="3" algn="ctr">
              <a:lnSpc>
                <a:spcPct val="100000"/>
              </a:lnSpc>
              <a:spcBef>
                <a:spcPts val="0"/>
              </a:spcBef>
              <a:spcAft>
                <a:spcPts val="0"/>
              </a:spcAft>
              <a:buSzPts val="1000"/>
              <a:buFont typeface="Arial"/>
              <a:buNone/>
              <a:defRPr b="0" sz="1000">
                <a:latin typeface="Arial"/>
                <a:ea typeface="Arial"/>
                <a:cs typeface="Arial"/>
                <a:sym typeface="Arial"/>
              </a:defRPr>
            </a:lvl4pPr>
            <a:lvl5pPr lvl="4" algn="ctr">
              <a:lnSpc>
                <a:spcPct val="100000"/>
              </a:lnSpc>
              <a:spcBef>
                <a:spcPts val="0"/>
              </a:spcBef>
              <a:spcAft>
                <a:spcPts val="0"/>
              </a:spcAft>
              <a:buSzPts val="1000"/>
              <a:buFont typeface="Arial"/>
              <a:buNone/>
              <a:defRPr b="0" sz="1000">
                <a:latin typeface="Arial"/>
                <a:ea typeface="Arial"/>
                <a:cs typeface="Arial"/>
                <a:sym typeface="Arial"/>
              </a:defRPr>
            </a:lvl5pPr>
            <a:lvl6pPr lvl="5" algn="ctr">
              <a:lnSpc>
                <a:spcPct val="100000"/>
              </a:lnSpc>
              <a:spcBef>
                <a:spcPts val="0"/>
              </a:spcBef>
              <a:spcAft>
                <a:spcPts val="0"/>
              </a:spcAft>
              <a:buSzPts val="1000"/>
              <a:buFont typeface="Arial"/>
              <a:buNone/>
              <a:defRPr b="0" sz="1000">
                <a:latin typeface="Arial"/>
                <a:ea typeface="Arial"/>
                <a:cs typeface="Arial"/>
                <a:sym typeface="Arial"/>
              </a:defRPr>
            </a:lvl6pPr>
            <a:lvl7pPr lvl="6" algn="ctr">
              <a:lnSpc>
                <a:spcPct val="100000"/>
              </a:lnSpc>
              <a:spcBef>
                <a:spcPts val="0"/>
              </a:spcBef>
              <a:spcAft>
                <a:spcPts val="0"/>
              </a:spcAft>
              <a:buSzPts val="1000"/>
              <a:buFont typeface="Arial"/>
              <a:buNone/>
              <a:defRPr b="0" sz="1000">
                <a:latin typeface="Arial"/>
                <a:ea typeface="Arial"/>
                <a:cs typeface="Arial"/>
                <a:sym typeface="Arial"/>
              </a:defRPr>
            </a:lvl7pPr>
            <a:lvl8pPr lvl="7" algn="ctr">
              <a:lnSpc>
                <a:spcPct val="100000"/>
              </a:lnSpc>
              <a:spcBef>
                <a:spcPts val="0"/>
              </a:spcBef>
              <a:spcAft>
                <a:spcPts val="0"/>
              </a:spcAft>
              <a:buSzPts val="1000"/>
              <a:buFont typeface="Arial"/>
              <a:buNone/>
              <a:defRPr b="0" sz="1000">
                <a:latin typeface="Arial"/>
                <a:ea typeface="Arial"/>
                <a:cs typeface="Arial"/>
                <a:sym typeface="Arial"/>
              </a:defRPr>
            </a:lvl8pPr>
            <a:lvl9pPr lvl="8" algn="ctr">
              <a:lnSpc>
                <a:spcPct val="100000"/>
              </a:lnSpc>
              <a:spcBef>
                <a:spcPts val="0"/>
              </a:spcBef>
              <a:spcAft>
                <a:spcPts val="0"/>
              </a:spcAft>
              <a:buSzPts val="1000"/>
              <a:buFont typeface="Arial"/>
              <a:buNone/>
              <a:defRPr b="0" sz="1000">
                <a:latin typeface="Arial"/>
                <a:ea typeface="Arial"/>
                <a:cs typeface="Arial"/>
                <a:sym typeface="Arial"/>
              </a:defRPr>
            </a:lvl9pPr>
          </a:lstStyle>
          <a:p/>
        </p:txBody>
      </p:sp>
      <p:sp>
        <p:nvSpPr>
          <p:cNvPr id="120" name="Google Shape;120;p24"/>
          <p:cNvSpPr txBox="1"/>
          <p:nvPr>
            <p:ph idx="4" type="ctrTitle"/>
          </p:nvPr>
        </p:nvSpPr>
        <p:spPr>
          <a:xfrm>
            <a:off x="5472556" y="35234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
              <a:buFont typeface="Arial"/>
              <a:buNone/>
              <a:defRPr b="0" sz="1000">
                <a:latin typeface="Arial"/>
                <a:ea typeface="Arial"/>
                <a:cs typeface="Arial"/>
                <a:sym typeface="Arial"/>
              </a:defRPr>
            </a:lvl1pPr>
            <a:lvl2pPr lvl="1" algn="ctr">
              <a:lnSpc>
                <a:spcPct val="100000"/>
              </a:lnSpc>
              <a:spcBef>
                <a:spcPts val="0"/>
              </a:spcBef>
              <a:spcAft>
                <a:spcPts val="0"/>
              </a:spcAft>
              <a:buSzPts val="1000"/>
              <a:buFont typeface="Arial"/>
              <a:buNone/>
              <a:defRPr b="0" sz="1000">
                <a:latin typeface="Arial"/>
                <a:ea typeface="Arial"/>
                <a:cs typeface="Arial"/>
                <a:sym typeface="Arial"/>
              </a:defRPr>
            </a:lvl2pPr>
            <a:lvl3pPr lvl="2" algn="ctr">
              <a:lnSpc>
                <a:spcPct val="100000"/>
              </a:lnSpc>
              <a:spcBef>
                <a:spcPts val="0"/>
              </a:spcBef>
              <a:spcAft>
                <a:spcPts val="0"/>
              </a:spcAft>
              <a:buSzPts val="1000"/>
              <a:buFont typeface="Arial"/>
              <a:buNone/>
              <a:defRPr b="0" sz="1000">
                <a:latin typeface="Arial"/>
                <a:ea typeface="Arial"/>
                <a:cs typeface="Arial"/>
                <a:sym typeface="Arial"/>
              </a:defRPr>
            </a:lvl3pPr>
            <a:lvl4pPr lvl="3" algn="ctr">
              <a:lnSpc>
                <a:spcPct val="100000"/>
              </a:lnSpc>
              <a:spcBef>
                <a:spcPts val="0"/>
              </a:spcBef>
              <a:spcAft>
                <a:spcPts val="0"/>
              </a:spcAft>
              <a:buSzPts val="1000"/>
              <a:buFont typeface="Arial"/>
              <a:buNone/>
              <a:defRPr b="0" sz="1000">
                <a:latin typeface="Arial"/>
                <a:ea typeface="Arial"/>
                <a:cs typeface="Arial"/>
                <a:sym typeface="Arial"/>
              </a:defRPr>
            </a:lvl4pPr>
            <a:lvl5pPr lvl="4" algn="ctr">
              <a:lnSpc>
                <a:spcPct val="100000"/>
              </a:lnSpc>
              <a:spcBef>
                <a:spcPts val="0"/>
              </a:spcBef>
              <a:spcAft>
                <a:spcPts val="0"/>
              </a:spcAft>
              <a:buSzPts val="1000"/>
              <a:buFont typeface="Arial"/>
              <a:buNone/>
              <a:defRPr b="0" sz="1000">
                <a:latin typeface="Arial"/>
                <a:ea typeface="Arial"/>
                <a:cs typeface="Arial"/>
                <a:sym typeface="Arial"/>
              </a:defRPr>
            </a:lvl5pPr>
            <a:lvl6pPr lvl="5" algn="ctr">
              <a:lnSpc>
                <a:spcPct val="100000"/>
              </a:lnSpc>
              <a:spcBef>
                <a:spcPts val="0"/>
              </a:spcBef>
              <a:spcAft>
                <a:spcPts val="0"/>
              </a:spcAft>
              <a:buSzPts val="1000"/>
              <a:buFont typeface="Arial"/>
              <a:buNone/>
              <a:defRPr b="0" sz="1000">
                <a:latin typeface="Arial"/>
                <a:ea typeface="Arial"/>
                <a:cs typeface="Arial"/>
                <a:sym typeface="Arial"/>
              </a:defRPr>
            </a:lvl6pPr>
            <a:lvl7pPr lvl="6" algn="ctr">
              <a:lnSpc>
                <a:spcPct val="100000"/>
              </a:lnSpc>
              <a:spcBef>
                <a:spcPts val="0"/>
              </a:spcBef>
              <a:spcAft>
                <a:spcPts val="0"/>
              </a:spcAft>
              <a:buSzPts val="1000"/>
              <a:buFont typeface="Arial"/>
              <a:buNone/>
              <a:defRPr b="0" sz="1000">
                <a:latin typeface="Arial"/>
                <a:ea typeface="Arial"/>
                <a:cs typeface="Arial"/>
                <a:sym typeface="Arial"/>
              </a:defRPr>
            </a:lvl7pPr>
            <a:lvl8pPr lvl="7" algn="ctr">
              <a:lnSpc>
                <a:spcPct val="100000"/>
              </a:lnSpc>
              <a:spcBef>
                <a:spcPts val="0"/>
              </a:spcBef>
              <a:spcAft>
                <a:spcPts val="0"/>
              </a:spcAft>
              <a:buSzPts val="1000"/>
              <a:buFont typeface="Arial"/>
              <a:buNone/>
              <a:defRPr b="0" sz="1000">
                <a:latin typeface="Arial"/>
                <a:ea typeface="Arial"/>
                <a:cs typeface="Arial"/>
                <a:sym typeface="Arial"/>
              </a:defRPr>
            </a:lvl8pPr>
            <a:lvl9pPr lvl="8" algn="ctr">
              <a:lnSpc>
                <a:spcPct val="100000"/>
              </a:lnSpc>
              <a:spcBef>
                <a:spcPts val="0"/>
              </a:spcBef>
              <a:spcAft>
                <a:spcPts val="0"/>
              </a:spcAft>
              <a:buSzPts val="1000"/>
              <a:buFont typeface="Arial"/>
              <a:buNone/>
              <a:defRPr b="0" sz="1000">
                <a:latin typeface="Arial"/>
                <a:ea typeface="Arial"/>
                <a:cs typeface="Arial"/>
                <a:sym typeface="Arial"/>
              </a:defRPr>
            </a:lvl9pPr>
          </a:lstStyle>
          <a:p/>
        </p:txBody>
      </p:sp>
      <p:sp>
        <p:nvSpPr>
          <p:cNvPr id="121" name="Google Shape;121;p24"/>
          <p:cNvSpPr txBox="1"/>
          <p:nvPr>
            <p:ph idx="5" type="ctrTitle"/>
          </p:nvPr>
        </p:nvSpPr>
        <p:spPr>
          <a:xfrm>
            <a:off x="1595444" y="35033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
              <a:buFont typeface="Arial"/>
              <a:buNone/>
              <a:defRPr b="0" sz="1000">
                <a:latin typeface="Arial"/>
                <a:ea typeface="Arial"/>
                <a:cs typeface="Arial"/>
                <a:sym typeface="Arial"/>
              </a:defRPr>
            </a:lvl1pPr>
            <a:lvl2pPr lvl="1" algn="ctr">
              <a:lnSpc>
                <a:spcPct val="100000"/>
              </a:lnSpc>
              <a:spcBef>
                <a:spcPts val="0"/>
              </a:spcBef>
              <a:spcAft>
                <a:spcPts val="0"/>
              </a:spcAft>
              <a:buSzPts val="1000"/>
              <a:buFont typeface="Arial"/>
              <a:buNone/>
              <a:defRPr b="0" sz="1000">
                <a:latin typeface="Arial"/>
                <a:ea typeface="Arial"/>
                <a:cs typeface="Arial"/>
                <a:sym typeface="Arial"/>
              </a:defRPr>
            </a:lvl2pPr>
            <a:lvl3pPr lvl="2" algn="ctr">
              <a:lnSpc>
                <a:spcPct val="100000"/>
              </a:lnSpc>
              <a:spcBef>
                <a:spcPts val="0"/>
              </a:spcBef>
              <a:spcAft>
                <a:spcPts val="0"/>
              </a:spcAft>
              <a:buSzPts val="1000"/>
              <a:buFont typeface="Arial"/>
              <a:buNone/>
              <a:defRPr b="0" sz="1000">
                <a:latin typeface="Arial"/>
                <a:ea typeface="Arial"/>
                <a:cs typeface="Arial"/>
                <a:sym typeface="Arial"/>
              </a:defRPr>
            </a:lvl3pPr>
            <a:lvl4pPr lvl="3" algn="ctr">
              <a:lnSpc>
                <a:spcPct val="100000"/>
              </a:lnSpc>
              <a:spcBef>
                <a:spcPts val="0"/>
              </a:spcBef>
              <a:spcAft>
                <a:spcPts val="0"/>
              </a:spcAft>
              <a:buSzPts val="1000"/>
              <a:buFont typeface="Arial"/>
              <a:buNone/>
              <a:defRPr b="0" sz="1000">
                <a:latin typeface="Arial"/>
                <a:ea typeface="Arial"/>
                <a:cs typeface="Arial"/>
                <a:sym typeface="Arial"/>
              </a:defRPr>
            </a:lvl4pPr>
            <a:lvl5pPr lvl="4" algn="ctr">
              <a:lnSpc>
                <a:spcPct val="100000"/>
              </a:lnSpc>
              <a:spcBef>
                <a:spcPts val="0"/>
              </a:spcBef>
              <a:spcAft>
                <a:spcPts val="0"/>
              </a:spcAft>
              <a:buSzPts val="1000"/>
              <a:buFont typeface="Arial"/>
              <a:buNone/>
              <a:defRPr b="0" sz="1000">
                <a:latin typeface="Arial"/>
                <a:ea typeface="Arial"/>
                <a:cs typeface="Arial"/>
                <a:sym typeface="Arial"/>
              </a:defRPr>
            </a:lvl5pPr>
            <a:lvl6pPr lvl="5" algn="ctr">
              <a:lnSpc>
                <a:spcPct val="100000"/>
              </a:lnSpc>
              <a:spcBef>
                <a:spcPts val="0"/>
              </a:spcBef>
              <a:spcAft>
                <a:spcPts val="0"/>
              </a:spcAft>
              <a:buSzPts val="1000"/>
              <a:buFont typeface="Arial"/>
              <a:buNone/>
              <a:defRPr b="0" sz="1000">
                <a:latin typeface="Arial"/>
                <a:ea typeface="Arial"/>
                <a:cs typeface="Arial"/>
                <a:sym typeface="Arial"/>
              </a:defRPr>
            </a:lvl6pPr>
            <a:lvl7pPr lvl="6" algn="ctr">
              <a:lnSpc>
                <a:spcPct val="100000"/>
              </a:lnSpc>
              <a:spcBef>
                <a:spcPts val="0"/>
              </a:spcBef>
              <a:spcAft>
                <a:spcPts val="0"/>
              </a:spcAft>
              <a:buSzPts val="1000"/>
              <a:buFont typeface="Arial"/>
              <a:buNone/>
              <a:defRPr b="0" sz="1000">
                <a:latin typeface="Arial"/>
                <a:ea typeface="Arial"/>
                <a:cs typeface="Arial"/>
                <a:sym typeface="Arial"/>
              </a:defRPr>
            </a:lvl7pPr>
            <a:lvl8pPr lvl="7" algn="ctr">
              <a:lnSpc>
                <a:spcPct val="100000"/>
              </a:lnSpc>
              <a:spcBef>
                <a:spcPts val="0"/>
              </a:spcBef>
              <a:spcAft>
                <a:spcPts val="0"/>
              </a:spcAft>
              <a:buSzPts val="1000"/>
              <a:buFont typeface="Arial"/>
              <a:buNone/>
              <a:defRPr b="0" sz="1000">
                <a:latin typeface="Arial"/>
                <a:ea typeface="Arial"/>
                <a:cs typeface="Arial"/>
                <a:sym typeface="Arial"/>
              </a:defRPr>
            </a:lvl8pPr>
            <a:lvl9pPr lvl="8" algn="ctr">
              <a:lnSpc>
                <a:spcPct val="100000"/>
              </a:lnSpc>
              <a:spcBef>
                <a:spcPts val="0"/>
              </a:spcBef>
              <a:spcAft>
                <a:spcPts val="0"/>
              </a:spcAft>
              <a:buSzPts val="1000"/>
              <a:buFont typeface="Arial"/>
              <a:buNone/>
              <a:defRPr b="0" sz="1000">
                <a:latin typeface="Arial"/>
                <a:ea typeface="Arial"/>
                <a:cs typeface="Arial"/>
                <a:sym typeface="Arial"/>
              </a:defRPr>
            </a:lvl9pPr>
          </a:lstStyle>
          <a:p/>
        </p:txBody>
      </p:sp>
      <p:sp>
        <p:nvSpPr>
          <p:cNvPr id="122" name="Google Shape;122;p24"/>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5822506" y="25195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Font typeface="Arial"/>
              <a:buNone/>
              <a:defRPr b="0" sz="1100">
                <a:latin typeface="Arial"/>
                <a:ea typeface="Arial"/>
                <a:cs typeface="Arial"/>
                <a:sym typeface="Arial"/>
              </a:defRPr>
            </a:lvl1pPr>
            <a:lvl2pPr lvl="1" algn="l">
              <a:lnSpc>
                <a:spcPct val="100000"/>
              </a:lnSpc>
              <a:spcBef>
                <a:spcPts val="0"/>
              </a:spcBef>
              <a:spcAft>
                <a:spcPts val="0"/>
              </a:spcAft>
              <a:buSzPts val="1100"/>
              <a:buFont typeface="Arial"/>
              <a:buNone/>
              <a:defRPr b="0" sz="1100">
                <a:latin typeface="Arial"/>
                <a:ea typeface="Arial"/>
                <a:cs typeface="Arial"/>
                <a:sym typeface="Arial"/>
              </a:defRPr>
            </a:lvl2pPr>
            <a:lvl3pPr lvl="2" algn="l">
              <a:lnSpc>
                <a:spcPct val="100000"/>
              </a:lnSpc>
              <a:spcBef>
                <a:spcPts val="0"/>
              </a:spcBef>
              <a:spcAft>
                <a:spcPts val="0"/>
              </a:spcAft>
              <a:buSzPts val="1100"/>
              <a:buFont typeface="Arial"/>
              <a:buNone/>
              <a:defRPr b="0" sz="1100">
                <a:latin typeface="Arial"/>
                <a:ea typeface="Arial"/>
                <a:cs typeface="Arial"/>
                <a:sym typeface="Arial"/>
              </a:defRPr>
            </a:lvl3pPr>
            <a:lvl4pPr lvl="3" algn="l">
              <a:lnSpc>
                <a:spcPct val="100000"/>
              </a:lnSpc>
              <a:spcBef>
                <a:spcPts val="0"/>
              </a:spcBef>
              <a:spcAft>
                <a:spcPts val="0"/>
              </a:spcAft>
              <a:buSzPts val="1100"/>
              <a:buFont typeface="Arial"/>
              <a:buNone/>
              <a:defRPr b="0" sz="1100">
                <a:latin typeface="Arial"/>
                <a:ea typeface="Arial"/>
                <a:cs typeface="Arial"/>
                <a:sym typeface="Arial"/>
              </a:defRPr>
            </a:lvl4pPr>
            <a:lvl5pPr lvl="4" algn="l">
              <a:lnSpc>
                <a:spcPct val="100000"/>
              </a:lnSpc>
              <a:spcBef>
                <a:spcPts val="0"/>
              </a:spcBef>
              <a:spcAft>
                <a:spcPts val="0"/>
              </a:spcAft>
              <a:buSzPts val="1100"/>
              <a:buFont typeface="Arial"/>
              <a:buNone/>
              <a:defRPr b="0" sz="1100">
                <a:latin typeface="Arial"/>
                <a:ea typeface="Arial"/>
                <a:cs typeface="Arial"/>
                <a:sym typeface="Arial"/>
              </a:defRPr>
            </a:lvl5pPr>
            <a:lvl6pPr lvl="5" algn="l">
              <a:lnSpc>
                <a:spcPct val="100000"/>
              </a:lnSpc>
              <a:spcBef>
                <a:spcPts val="0"/>
              </a:spcBef>
              <a:spcAft>
                <a:spcPts val="0"/>
              </a:spcAft>
              <a:buSzPts val="1100"/>
              <a:buFont typeface="Arial"/>
              <a:buNone/>
              <a:defRPr b="0" sz="1100">
                <a:latin typeface="Arial"/>
                <a:ea typeface="Arial"/>
                <a:cs typeface="Arial"/>
                <a:sym typeface="Arial"/>
              </a:defRPr>
            </a:lvl6pPr>
            <a:lvl7pPr lvl="6" algn="l">
              <a:lnSpc>
                <a:spcPct val="100000"/>
              </a:lnSpc>
              <a:spcBef>
                <a:spcPts val="0"/>
              </a:spcBef>
              <a:spcAft>
                <a:spcPts val="0"/>
              </a:spcAft>
              <a:buSzPts val="1100"/>
              <a:buFont typeface="Arial"/>
              <a:buNone/>
              <a:defRPr b="0" sz="1100">
                <a:latin typeface="Arial"/>
                <a:ea typeface="Arial"/>
                <a:cs typeface="Arial"/>
                <a:sym typeface="Arial"/>
              </a:defRPr>
            </a:lvl7pPr>
            <a:lvl8pPr lvl="7" algn="l">
              <a:lnSpc>
                <a:spcPct val="100000"/>
              </a:lnSpc>
              <a:spcBef>
                <a:spcPts val="0"/>
              </a:spcBef>
              <a:spcAft>
                <a:spcPts val="0"/>
              </a:spcAft>
              <a:buSzPts val="1100"/>
              <a:buFont typeface="Arial"/>
              <a:buNone/>
              <a:defRPr b="0" sz="1100">
                <a:latin typeface="Arial"/>
                <a:ea typeface="Arial"/>
                <a:cs typeface="Arial"/>
                <a:sym typeface="Arial"/>
              </a:defRPr>
            </a:lvl8pPr>
            <a:lvl9pPr lvl="8" algn="l">
              <a:lnSpc>
                <a:spcPct val="100000"/>
              </a:lnSpc>
              <a:spcBef>
                <a:spcPts val="0"/>
              </a:spcBef>
              <a:spcAft>
                <a:spcPts val="0"/>
              </a:spcAft>
              <a:buSzPts val="1100"/>
              <a:buFont typeface="Arial"/>
              <a:buNone/>
              <a:defRPr b="0" sz="1100">
                <a:latin typeface="Arial"/>
                <a:ea typeface="Arial"/>
                <a:cs typeface="Arial"/>
                <a:sym typeface="Arial"/>
              </a:defRPr>
            </a:lvl9pPr>
          </a:lstStyle>
          <a:p/>
        </p:txBody>
      </p:sp>
      <p:sp>
        <p:nvSpPr>
          <p:cNvPr id="125" name="Google Shape;125;p25"/>
          <p:cNvSpPr txBox="1"/>
          <p:nvPr>
            <p:ph idx="2" type="ctrTitle"/>
          </p:nvPr>
        </p:nvSpPr>
        <p:spPr>
          <a:xfrm>
            <a:off x="5822506" y="394341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Font typeface="Arial"/>
              <a:buNone/>
              <a:defRPr b="0" sz="1100">
                <a:latin typeface="Arial"/>
                <a:ea typeface="Arial"/>
                <a:cs typeface="Arial"/>
                <a:sym typeface="Arial"/>
              </a:defRPr>
            </a:lvl1pPr>
            <a:lvl2pPr lvl="1" algn="l">
              <a:lnSpc>
                <a:spcPct val="100000"/>
              </a:lnSpc>
              <a:spcBef>
                <a:spcPts val="0"/>
              </a:spcBef>
              <a:spcAft>
                <a:spcPts val="0"/>
              </a:spcAft>
              <a:buSzPts val="1100"/>
              <a:buFont typeface="Arial"/>
              <a:buNone/>
              <a:defRPr b="0" sz="1100">
                <a:latin typeface="Arial"/>
                <a:ea typeface="Arial"/>
                <a:cs typeface="Arial"/>
                <a:sym typeface="Arial"/>
              </a:defRPr>
            </a:lvl2pPr>
            <a:lvl3pPr lvl="2" algn="l">
              <a:lnSpc>
                <a:spcPct val="100000"/>
              </a:lnSpc>
              <a:spcBef>
                <a:spcPts val="0"/>
              </a:spcBef>
              <a:spcAft>
                <a:spcPts val="0"/>
              </a:spcAft>
              <a:buSzPts val="1100"/>
              <a:buFont typeface="Arial"/>
              <a:buNone/>
              <a:defRPr b="0" sz="1100">
                <a:latin typeface="Arial"/>
                <a:ea typeface="Arial"/>
                <a:cs typeface="Arial"/>
                <a:sym typeface="Arial"/>
              </a:defRPr>
            </a:lvl3pPr>
            <a:lvl4pPr lvl="3" algn="l">
              <a:lnSpc>
                <a:spcPct val="100000"/>
              </a:lnSpc>
              <a:spcBef>
                <a:spcPts val="0"/>
              </a:spcBef>
              <a:spcAft>
                <a:spcPts val="0"/>
              </a:spcAft>
              <a:buSzPts val="1100"/>
              <a:buFont typeface="Arial"/>
              <a:buNone/>
              <a:defRPr b="0" sz="1100">
                <a:latin typeface="Arial"/>
                <a:ea typeface="Arial"/>
                <a:cs typeface="Arial"/>
                <a:sym typeface="Arial"/>
              </a:defRPr>
            </a:lvl4pPr>
            <a:lvl5pPr lvl="4" algn="l">
              <a:lnSpc>
                <a:spcPct val="100000"/>
              </a:lnSpc>
              <a:spcBef>
                <a:spcPts val="0"/>
              </a:spcBef>
              <a:spcAft>
                <a:spcPts val="0"/>
              </a:spcAft>
              <a:buSzPts val="1100"/>
              <a:buFont typeface="Arial"/>
              <a:buNone/>
              <a:defRPr b="0" sz="1100">
                <a:latin typeface="Arial"/>
                <a:ea typeface="Arial"/>
                <a:cs typeface="Arial"/>
                <a:sym typeface="Arial"/>
              </a:defRPr>
            </a:lvl5pPr>
            <a:lvl6pPr lvl="5" algn="l">
              <a:lnSpc>
                <a:spcPct val="100000"/>
              </a:lnSpc>
              <a:spcBef>
                <a:spcPts val="0"/>
              </a:spcBef>
              <a:spcAft>
                <a:spcPts val="0"/>
              </a:spcAft>
              <a:buSzPts val="1100"/>
              <a:buFont typeface="Arial"/>
              <a:buNone/>
              <a:defRPr b="0" sz="1100">
                <a:latin typeface="Arial"/>
                <a:ea typeface="Arial"/>
                <a:cs typeface="Arial"/>
                <a:sym typeface="Arial"/>
              </a:defRPr>
            </a:lvl6pPr>
            <a:lvl7pPr lvl="6" algn="l">
              <a:lnSpc>
                <a:spcPct val="100000"/>
              </a:lnSpc>
              <a:spcBef>
                <a:spcPts val="0"/>
              </a:spcBef>
              <a:spcAft>
                <a:spcPts val="0"/>
              </a:spcAft>
              <a:buSzPts val="1100"/>
              <a:buFont typeface="Arial"/>
              <a:buNone/>
              <a:defRPr b="0" sz="1100">
                <a:latin typeface="Arial"/>
                <a:ea typeface="Arial"/>
                <a:cs typeface="Arial"/>
                <a:sym typeface="Arial"/>
              </a:defRPr>
            </a:lvl7pPr>
            <a:lvl8pPr lvl="7" algn="l">
              <a:lnSpc>
                <a:spcPct val="100000"/>
              </a:lnSpc>
              <a:spcBef>
                <a:spcPts val="0"/>
              </a:spcBef>
              <a:spcAft>
                <a:spcPts val="0"/>
              </a:spcAft>
              <a:buSzPts val="1100"/>
              <a:buFont typeface="Arial"/>
              <a:buNone/>
              <a:defRPr b="0" sz="1100">
                <a:latin typeface="Arial"/>
                <a:ea typeface="Arial"/>
                <a:cs typeface="Arial"/>
                <a:sym typeface="Arial"/>
              </a:defRPr>
            </a:lvl8pPr>
            <a:lvl9pPr lvl="8" algn="l">
              <a:lnSpc>
                <a:spcPct val="100000"/>
              </a:lnSpc>
              <a:spcBef>
                <a:spcPts val="0"/>
              </a:spcBef>
              <a:spcAft>
                <a:spcPts val="0"/>
              </a:spcAft>
              <a:buSzPts val="1100"/>
              <a:buFont typeface="Arial"/>
              <a:buNone/>
              <a:defRPr b="0" sz="1100">
                <a:latin typeface="Arial"/>
                <a:ea typeface="Arial"/>
                <a:cs typeface="Arial"/>
                <a:sym typeface="Arial"/>
              </a:defRPr>
            </a:lvl9pPr>
          </a:lstStyle>
          <a:p/>
        </p:txBody>
      </p:sp>
      <p:sp>
        <p:nvSpPr>
          <p:cNvPr id="126" name="Google Shape;126;p25"/>
          <p:cNvSpPr txBox="1"/>
          <p:nvPr>
            <p:ph idx="3" type="ctrTitle"/>
          </p:nvPr>
        </p:nvSpPr>
        <p:spPr>
          <a:xfrm>
            <a:off x="5822506" y="3231488"/>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Font typeface="Arial"/>
              <a:buNone/>
              <a:defRPr b="0" sz="1100">
                <a:latin typeface="Arial"/>
                <a:ea typeface="Arial"/>
                <a:cs typeface="Arial"/>
                <a:sym typeface="Arial"/>
              </a:defRPr>
            </a:lvl1pPr>
            <a:lvl2pPr lvl="1" algn="l">
              <a:lnSpc>
                <a:spcPct val="100000"/>
              </a:lnSpc>
              <a:spcBef>
                <a:spcPts val="0"/>
              </a:spcBef>
              <a:spcAft>
                <a:spcPts val="0"/>
              </a:spcAft>
              <a:buSzPts val="1100"/>
              <a:buFont typeface="Arial"/>
              <a:buNone/>
              <a:defRPr b="0" sz="1100">
                <a:latin typeface="Arial"/>
                <a:ea typeface="Arial"/>
                <a:cs typeface="Arial"/>
                <a:sym typeface="Arial"/>
              </a:defRPr>
            </a:lvl2pPr>
            <a:lvl3pPr lvl="2" algn="l">
              <a:lnSpc>
                <a:spcPct val="100000"/>
              </a:lnSpc>
              <a:spcBef>
                <a:spcPts val="0"/>
              </a:spcBef>
              <a:spcAft>
                <a:spcPts val="0"/>
              </a:spcAft>
              <a:buSzPts val="1100"/>
              <a:buFont typeface="Arial"/>
              <a:buNone/>
              <a:defRPr b="0" sz="1100">
                <a:latin typeface="Arial"/>
                <a:ea typeface="Arial"/>
                <a:cs typeface="Arial"/>
                <a:sym typeface="Arial"/>
              </a:defRPr>
            </a:lvl3pPr>
            <a:lvl4pPr lvl="3" algn="l">
              <a:lnSpc>
                <a:spcPct val="100000"/>
              </a:lnSpc>
              <a:spcBef>
                <a:spcPts val="0"/>
              </a:spcBef>
              <a:spcAft>
                <a:spcPts val="0"/>
              </a:spcAft>
              <a:buSzPts val="1100"/>
              <a:buFont typeface="Arial"/>
              <a:buNone/>
              <a:defRPr b="0" sz="1100">
                <a:latin typeface="Arial"/>
                <a:ea typeface="Arial"/>
                <a:cs typeface="Arial"/>
                <a:sym typeface="Arial"/>
              </a:defRPr>
            </a:lvl4pPr>
            <a:lvl5pPr lvl="4" algn="l">
              <a:lnSpc>
                <a:spcPct val="100000"/>
              </a:lnSpc>
              <a:spcBef>
                <a:spcPts val="0"/>
              </a:spcBef>
              <a:spcAft>
                <a:spcPts val="0"/>
              </a:spcAft>
              <a:buSzPts val="1100"/>
              <a:buFont typeface="Arial"/>
              <a:buNone/>
              <a:defRPr b="0" sz="1100">
                <a:latin typeface="Arial"/>
                <a:ea typeface="Arial"/>
                <a:cs typeface="Arial"/>
                <a:sym typeface="Arial"/>
              </a:defRPr>
            </a:lvl5pPr>
            <a:lvl6pPr lvl="5" algn="l">
              <a:lnSpc>
                <a:spcPct val="100000"/>
              </a:lnSpc>
              <a:spcBef>
                <a:spcPts val="0"/>
              </a:spcBef>
              <a:spcAft>
                <a:spcPts val="0"/>
              </a:spcAft>
              <a:buSzPts val="1100"/>
              <a:buFont typeface="Arial"/>
              <a:buNone/>
              <a:defRPr b="0" sz="1100">
                <a:latin typeface="Arial"/>
                <a:ea typeface="Arial"/>
                <a:cs typeface="Arial"/>
                <a:sym typeface="Arial"/>
              </a:defRPr>
            </a:lvl6pPr>
            <a:lvl7pPr lvl="6" algn="l">
              <a:lnSpc>
                <a:spcPct val="100000"/>
              </a:lnSpc>
              <a:spcBef>
                <a:spcPts val="0"/>
              </a:spcBef>
              <a:spcAft>
                <a:spcPts val="0"/>
              </a:spcAft>
              <a:buSzPts val="1100"/>
              <a:buFont typeface="Arial"/>
              <a:buNone/>
              <a:defRPr b="0" sz="1100">
                <a:latin typeface="Arial"/>
                <a:ea typeface="Arial"/>
                <a:cs typeface="Arial"/>
                <a:sym typeface="Arial"/>
              </a:defRPr>
            </a:lvl7pPr>
            <a:lvl8pPr lvl="7" algn="l">
              <a:lnSpc>
                <a:spcPct val="100000"/>
              </a:lnSpc>
              <a:spcBef>
                <a:spcPts val="0"/>
              </a:spcBef>
              <a:spcAft>
                <a:spcPts val="0"/>
              </a:spcAft>
              <a:buSzPts val="1100"/>
              <a:buFont typeface="Arial"/>
              <a:buNone/>
              <a:defRPr b="0" sz="1100">
                <a:latin typeface="Arial"/>
                <a:ea typeface="Arial"/>
                <a:cs typeface="Arial"/>
                <a:sym typeface="Arial"/>
              </a:defRPr>
            </a:lvl8pPr>
            <a:lvl9pPr lvl="8" algn="l">
              <a:lnSpc>
                <a:spcPct val="100000"/>
              </a:lnSpc>
              <a:spcBef>
                <a:spcPts val="0"/>
              </a:spcBef>
              <a:spcAft>
                <a:spcPts val="0"/>
              </a:spcAft>
              <a:buSzPts val="1100"/>
              <a:buFont typeface="Arial"/>
              <a:buNone/>
              <a:defRPr b="0" sz="1100">
                <a:latin typeface="Arial"/>
                <a:ea typeface="Arial"/>
                <a:cs typeface="Arial"/>
                <a:sym typeface="Arial"/>
              </a:defRPr>
            </a:lvl9pPr>
          </a:lstStyle>
          <a:p/>
        </p:txBody>
      </p:sp>
      <p:sp>
        <p:nvSpPr>
          <p:cNvPr id="127" name="Google Shape;127;p25"/>
          <p:cNvSpPr txBox="1"/>
          <p:nvPr>
            <p:ph idx="4" type="title"/>
          </p:nvPr>
        </p:nvSpPr>
        <p:spPr>
          <a:xfrm>
            <a:off x="5822506" y="197182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128" name="Google Shape;128;p25"/>
          <p:cNvSpPr txBox="1"/>
          <p:nvPr>
            <p:ph idx="5" type="title"/>
          </p:nvPr>
        </p:nvSpPr>
        <p:spPr>
          <a:xfrm>
            <a:off x="5822506" y="271237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129" name="Google Shape;129;p25"/>
          <p:cNvSpPr txBox="1"/>
          <p:nvPr>
            <p:ph idx="6" type="title"/>
          </p:nvPr>
        </p:nvSpPr>
        <p:spPr>
          <a:xfrm>
            <a:off x="5822506" y="344220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2400"/>
              <a:buFont typeface="Arial"/>
              <a:buNone/>
              <a:defRPr b="0" sz="2400">
                <a:solidFill>
                  <a:schemeClr val="accent1"/>
                </a:solidFill>
                <a:latin typeface="Arial"/>
                <a:ea typeface="Arial"/>
                <a:cs typeface="Arial"/>
                <a:sym typeface="Arial"/>
              </a:defRPr>
            </a:lvl9pPr>
          </a:lstStyle>
          <a:p/>
        </p:txBody>
      </p:sp>
      <p:sp>
        <p:nvSpPr>
          <p:cNvPr id="130" name="Google Shape;130;p25"/>
          <p:cNvSpPr txBox="1"/>
          <p:nvPr>
            <p:ph idx="7"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131" name="Shape 131"/>
        <p:cNvGrpSpPr/>
        <p:nvPr/>
      </p:nvGrpSpPr>
      <p:grpSpPr>
        <a:xfrm>
          <a:off x="0" y="0"/>
          <a:ext cx="0" cy="0"/>
          <a:chOff x="0" y="0"/>
          <a:chExt cx="0" cy="0"/>
        </a:xfrm>
      </p:grpSpPr>
      <p:sp>
        <p:nvSpPr>
          <p:cNvPr id="132" name="Google Shape;132;p26"/>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Arial"/>
              <a:buNone/>
              <a:defRPr b="0" sz="3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133" name="Shape 133"/>
        <p:cNvGrpSpPr/>
        <p:nvPr/>
      </p:nvGrpSpPr>
      <p:grpSpPr>
        <a:xfrm>
          <a:off x="0" y="0"/>
          <a:ext cx="0" cy="0"/>
          <a:chOff x="0" y="0"/>
          <a:chExt cx="0" cy="0"/>
        </a:xfrm>
      </p:grpSpPr>
      <p:sp>
        <p:nvSpPr>
          <p:cNvPr id="134" name="Google Shape;134;p27"/>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7"/>
          <p:cNvSpPr txBox="1"/>
          <p:nvPr>
            <p:ph idx="1" type="body"/>
          </p:nvPr>
        </p:nvSpPr>
        <p:spPr>
          <a:xfrm>
            <a:off x="810000" y="2169000"/>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161234"/>
              </a:buClr>
              <a:buSzPts val="1000"/>
              <a:buChar char="●"/>
              <a:defRPr sz="1000">
                <a:solidFill>
                  <a:srgbClr val="161234"/>
                </a:solidFill>
              </a:defRPr>
            </a:lvl1pPr>
            <a:lvl2pPr indent="-292100" lvl="1" marL="914400" algn="l">
              <a:lnSpc>
                <a:spcPct val="115000"/>
              </a:lnSpc>
              <a:spcBef>
                <a:spcPts val="1600"/>
              </a:spcBef>
              <a:spcAft>
                <a:spcPts val="0"/>
              </a:spcAft>
              <a:buClr>
                <a:srgbClr val="161234"/>
              </a:buClr>
              <a:buSzPts val="1000"/>
              <a:buChar char="○"/>
              <a:defRPr sz="1000">
                <a:solidFill>
                  <a:srgbClr val="161234"/>
                </a:solidFill>
              </a:defRPr>
            </a:lvl2pPr>
            <a:lvl3pPr indent="-292100" lvl="2" marL="1371600" algn="l">
              <a:lnSpc>
                <a:spcPct val="115000"/>
              </a:lnSpc>
              <a:spcBef>
                <a:spcPts val="1600"/>
              </a:spcBef>
              <a:spcAft>
                <a:spcPts val="0"/>
              </a:spcAft>
              <a:buClr>
                <a:srgbClr val="161234"/>
              </a:buClr>
              <a:buSzPts val="1000"/>
              <a:buChar char="■"/>
              <a:defRPr sz="1000">
                <a:solidFill>
                  <a:srgbClr val="161234"/>
                </a:solidFill>
              </a:defRPr>
            </a:lvl3pPr>
            <a:lvl4pPr indent="-292100" lvl="3" marL="1828800" algn="l">
              <a:lnSpc>
                <a:spcPct val="115000"/>
              </a:lnSpc>
              <a:spcBef>
                <a:spcPts val="1600"/>
              </a:spcBef>
              <a:spcAft>
                <a:spcPts val="0"/>
              </a:spcAft>
              <a:buClr>
                <a:srgbClr val="161234"/>
              </a:buClr>
              <a:buSzPts val="1000"/>
              <a:buChar char="●"/>
              <a:defRPr sz="1000">
                <a:solidFill>
                  <a:srgbClr val="161234"/>
                </a:solidFill>
              </a:defRPr>
            </a:lvl4pPr>
            <a:lvl5pPr indent="-292100" lvl="4" marL="2286000" algn="l">
              <a:lnSpc>
                <a:spcPct val="115000"/>
              </a:lnSpc>
              <a:spcBef>
                <a:spcPts val="1600"/>
              </a:spcBef>
              <a:spcAft>
                <a:spcPts val="0"/>
              </a:spcAft>
              <a:buClr>
                <a:srgbClr val="161234"/>
              </a:buClr>
              <a:buSzPts val="1000"/>
              <a:buChar char="○"/>
              <a:defRPr sz="1000">
                <a:solidFill>
                  <a:srgbClr val="161234"/>
                </a:solidFill>
              </a:defRPr>
            </a:lvl5pPr>
            <a:lvl6pPr indent="-292100" lvl="5" marL="2743200" algn="l">
              <a:lnSpc>
                <a:spcPct val="115000"/>
              </a:lnSpc>
              <a:spcBef>
                <a:spcPts val="1600"/>
              </a:spcBef>
              <a:spcAft>
                <a:spcPts val="0"/>
              </a:spcAft>
              <a:buClr>
                <a:srgbClr val="161234"/>
              </a:buClr>
              <a:buSzPts val="1000"/>
              <a:buChar char="■"/>
              <a:defRPr sz="1000">
                <a:solidFill>
                  <a:srgbClr val="161234"/>
                </a:solidFill>
              </a:defRPr>
            </a:lvl6pPr>
            <a:lvl7pPr indent="-292100" lvl="6" marL="3200400" algn="l">
              <a:lnSpc>
                <a:spcPct val="115000"/>
              </a:lnSpc>
              <a:spcBef>
                <a:spcPts val="1600"/>
              </a:spcBef>
              <a:spcAft>
                <a:spcPts val="0"/>
              </a:spcAft>
              <a:buClr>
                <a:srgbClr val="161234"/>
              </a:buClr>
              <a:buSzPts val="1000"/>
              <a:buChar char="●"/>
              <a:defRPr sz="1000">
                <a:solidFill>
                  <a:srgbClr val="161234"/>
                </a:solidFill>
              </a:defRPr>
            </a:lvl7pPr>
            <a:lvl8pPr indent="-292100" lvl="7" marL="3657600" algn="l">
              <a:lnSpc>
                <a:spcPct val="115000"/>
              </a:lnSpc>
              <a:spcBef>
                <a:spcPts val="1600"/>
              </a:spcBef>
              <a:spcAft>
                <a:spcPts val="0"/>
              </a:spcAft>
              <a:buClr>
                <a:srgbClr val="161234"/>
              </a:buClr>
              <a:buSzPts val="1000"/>
              <a:buChar char="○"/>
              <a:defRPr sz="1000">
                <a:solidFill>
                  <a:srgbClr val="161234"/>
                </a:solidFill>
              </a:defRPr>
            </a:lvl8pPr>
            <a:lvl9pPr indent="-292100" lvl="8" marL="4114800" algn="l">
              <a:lnSpc>
                <a:spcPct val="115000"/>
              </a:lnSpc>
              <a:spcBef>
                <a:spcPts val="1600"/>
              </a:spcBef>
              <a:spcAft>
                <a:spcPts val="1600"/>
              </a:spcAft>
              <a:buClr>
                <a:srgbClr val="161234"/>
              </a:buClr>
              <a:buSzPts val="1000"/>
              <a:buChar char="■"/>
              <a:defRPr sz="1000">
                <a:solidFill>
                  <a:srgbClr val="161234"/>
                </a:solidFill>
              </a:defRPr>
            </a:lvl9pPr>
          </a:lstStyle>
          <a:p/>
        </p:txBody>
      </p:sp>
      <p:sp>
        <p:nvSpPr>
          <p:cNvPr id="136" name="Google Shape;136;p27"/>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Font typeface="Arial"/>
              <a:buNone/>
              <a:defRPr b="0" sz="3000">
                <a:latin typeface="Arial"/>
                <a:ea typeface="Arial"/>
                <a:cs typeface="Arial"/>
                <a:sym typeface="Arial"/>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137" name="Shape 137"/>
        <p:cNvGrpSpPr/>
        <p:nvPr/>
      </p:nvGrpSpPr>
      <p:grpSpPr>
        <a:xfrm>
          <a:off x="0" y="0"/>
          <a:ext cx="0" cy="0"/>
          <a:chOff x="0" y="0"/>
          <a:chExt cx="0" cy="0"/>
        </a:xfrm>
      </p:grpSpPr>
      <p:sp>
        <p:nvSpPr>
          <p:cNvPr id="138" name="Google Shape;138;p28"/>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8"/>
          <p:cNvSpPr txBox="1"/>
          <p:nvPr>
            <p:ph idx="1" type="body"/>
          </p:nvPr>
        </p:nvSpPr>
        <p:spPr>
          <a:xfrm>
            <a:off x="810000" y="1478150"/>
            <a:ext cx="8520600" cy="34164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1EFFC1"/>
              </a:buClr>
              <a:buSzPts val="800"/>
              <a:buChar char="●"/>
              <a:defRPr sz="800">
                <a:solidFill>
                  <a:srgbClr val="1EFFC1"/>
                </a:solidFill>
              </a:defRPr>
            </a:lvl1pPr>
            <a:lvl2pPr indent="-279400" lvl="1" marL="914400" algn="l">
              <a:lnSpc>
                <a:spcPct val="115000"/>
              </a:lnSpc>
              <a:spcBef>
                <a:spcPts val="1600"/>
              </a:spcBef>
              <a:spcAft>
                <a:spcPts val="0"/>
              </a:spcAft>
              <a:buClr>
                <a:srgbClr val="1EFFC1"/>
              </a:buClr>
              <a:buSzPts val="800"/>
              <a:buChar char="○"/>
              <a:defRPr sz="800">
                <a:solidFill>
                  <a:srgbClr val="1EFFC1"/>
                </a:solidFill>
              </a:defRPr>
            </a:lvl2pPr>
            <a:lvl3pPr indent="-279400" lvl="2" marL="1371600" algn="l">
              <a:lnSpc>
                <a:spcPct val="115000"/>
              </a:lnSpc>
              <a:spcBef>
                <a:spcPts val="1600"/>
              </a:spcBef>
              <a:spcAft>
                <a:spcPts val="0"/>
              </a:spcAft>
              <a:buClr>
                <a:srgbClr val="1EFFC1"/>
              </a:buClr>
              <a:buSzPts val="800"/>
              <a:buChar char="■"/>
              <a:defRPr sz="800">
                <a:solidFill>
                  <a:srgbClr val="1EFFC1"/>
                </a:solidFill>
              </a:defRPr>
            </a:lvl3pPr>
            <a:lvl4pPr indent="-279400" lvl="3" marL="1828800" algn="l">
              <a:lnSpc>
                <a:spcPct val="115000"/>
              </a:lnSpc>
              <a:spcBef>
                <a:spcPts val="1600"/>
              </a:spcBef>
              <a:spcAft>
                <a:spcPts val="0"/>
              </a:spcAft>
              <a:buClr>
                <a:srgbClr val="1EFFC1"/>
              </a:buClr>
              <a:buSzPts val="800"/>
              <a:buChar char="●"/>
              <a:defRPr sz="800">
                <a:solidFill>
                  <a:srgbClr val="1EFFC1"/>
                </a:solidFill>
              </a:defRPr>
            </a:lvl4pPr>
            <a:lvl5pPr indent="-279400" lvl="4" marL="2286000" algn="l">
              <a:lnSpc>
                <a:spcPct val="115000"/>
              </a:lnSpc>
              <a:spcBef>
                <a:spcPts val="1600"/>
              </a:spcBef>
              <a:spcAft>
                <a:spcPts val="0"/>
              </a:spcAft>
              <a:buClr>
                <a:srgbClr val="1EFFC1"/>
              </a:buClr>
              <a:buSzPts val="800"/>
              <a:buChar char="○"/>
              <a:defRPr sz="800">
                <a:solidFill>
                  <a:srgbClr val="1EFFC1"/>
                </a:solidFill>
              </a:defRPr>
            </a:lvl5pPr>
            <a:lvl6pPr indent="-279400" lvl="5" marL="2743200" algn="l">
              <a:lnSpc>
                <a:spcPct val="115000"/>
              </a:lnSpc>
              <a:spcBef>
                <a:spcPts val="1600"/>
              </a:spcBef>
              <a:spcAft>
                <a:spcPts val="0"/>
              </a:spcAft>
              <a:buClr>
                <a:srgbClr val="1EFFC1"/>
              </a:buClr>
              <a:buSzPts val="800"/>
              <a:buChar char="■"/>
              <a:defRPr sz="800">
                <a:solidFill>
                  <a:srgbClr val="1EFFC1"/>
                </a:solidFill>
              </a:defRPr>
            </a:lvl6pPr>
            <a:lvl7pPr indent="-279400" lvl="6" marL="3200400" algn="l">
              <a:lnSpc>
                <a:spcPct val="115000"/>
              </a:lnSpc>
              <a:spcBef>
                <a:spcPts val="1600"/>
              </a:spcBef>
              <a:spcAft>
                <a:spcPts val="0"/>
              </a:spcAft>
              <a:buClr>
                <a:srgbClr val="1EFFC1"/>
              </a:buClr>
              <a:buSzPts val="800"/>
              <a:buChar char="●"/>
              <a:defRPr sz="800">
                <a:solidFill>
                  <a:srgbClr val="1EFFC1"/>
                </a:solidFill>
              </a:defRPr>
            </a:lvl7pPr>
            <a:lvl8pPr indent="-279400" lvl="7" marL="3657600" algn="l">
              <a:lnSpc>
                <a:spcPct val="115000"/>
              </a:lnSpc>
              <a:spcBef>
                <a:spcPts val="1600"/>
              </a:spcBef>
              <a:spcAft>
                <a:spcPts val="0"/>
              </a:spcAft>
              <a:buClr>
                <a:srgbClr val="1EFFC1"/>
              </a:buClr>
              <a:buSzPts val="800"/>
              <a:buChar char="○"/>
              <a:defRPr sz="800">
                <a:solidFill>
                  <a:srgbClr val="1EFFC1"/>
                </a:solidFill>
              </a:defRPr>
            </a:lvl8pPr>
            <a:lvl9pPr indent="-279400" lvl="8" marL="4114800" algn="l">
              <a:lnSpc>
                <a:spcPct val="115000"/>
              </a:lnSpc>
              <a:spcBef>
                <a:spcPts val="1600"/>
              </a:spcBef>
              <a:spcAft>
                <a:spcPts val="1600"/>
              </a:spcAft>
              <a:buClr>
                <a:srgbClr val="1EFFC1"/>
              </a:buClr>
              <a:buSzPts val="800"/>
              <a:buChar char="■"/>
              <a:defRPr sz="800">
                <a:solidFill>
                  <a:srgbClr val="1EFFC1"/>
                </a:solidFill>
              </a:defRPr>
            </a:lvl9pPr>
          </a:lstStyle>
          <a:p/>
        </p:txBody>
      </p:sp>
      <p:sp>
        <p:nvSpPr>
          <p:cNvPr id="140" name="Google Shape;140;p28"/>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61234"/>
              </a:buClr>
              <a:buSzPts val="3000"/>
              <a:buFont typeface="Arial"/>
              <a:buNone/>
              <a:defRPr b="0" sz="3000">
                <a:solidFill>
                  <a:srgbClr val="161234"/>
                </a:solidFill>
                <a:latin typeface="Arial"/>
                <a:ea typeface="Arial"/>
                <a:cs typeface="Arial"/>
                <a:sym typeface="Arial"/>
              </a:defRPr>
            </a:lvl1pPr>
            <a:lvl2pPr lvl="1" algn="l">
              <a:lnSpc>
                <a:spcPct val="100000"/>
              </a:lnSpc>
              <a:spcBef>
                <a:spcPts val="0"/>
              </a:spcBef>
              <a:spcAft>
                <a:spcPts val="0"/>
              </a:spcAft>
              <a:buClr>
                <a:srgbClr val="161234"/>
              </a:buClr>
              <a:buSzPts val="5200"/>
              <a:buNone/>
              <a:defRPr sz="5200">
                <a:solidFill>
                  <a:srgbClr val="161234"/>
                </a:solidFill>
              </a:defRPr>
            </a:lvl2pPr>
            <a:lvl3pPr lvl="2" algn="l">
              <a:lnSpc>
                <a:spcPct val="100000"/>
              </a:lnSpc>
              <a:spcBef>
                <a:spcPts val="0"/>
              </a:spcBef>
              <a:spcAft>
                <a:spcPts val="0"/>
              </a:spcAft>
              <a:buClr>
                <a:srgbClr val="161234"/>
              </a:buClr>
              <a:buSzPts val="5200"/>
              <a:buNone/>
              <a:defRPr sz="5200">
                <a:solidFill>
                  <a:srgbClr val="161234"/>
                </a:solidFill>
              </a:defRPr>
            </a:lvl3pPr>
            <a:lvl4pPr lvl="3" algn="l">
              <a:lnSpc>
                <a:spcPct val="100000"/>
              </a:lnSpc>
              <a:spcBef>
                <a:spcPts val="0"/>
              </a:spcBef>
              <a:spcAft>
                <a:spcPts val="0"/>
              </a:spcAft>
              <a:buClr>
                <a:srgbClr val="161234"/>
              </a:buClr>
              <a:buSzPts val="5200"/>
              <a:buNone/>
              <a:defRPr sz="5200">
                <a:solidFill>
                  <a:srgbClr val="161234"/>
                </a:solidFill>
              </a:defRPr>
            </a:lvl4pPr>
            <a:lvl5pPr lvl="4" algn="l">
              <a:lnSpc>
                <a:spcPct val="100000"/>
              </a:lnSpc>
              <a:spcBef>
                <a:spcPts val="0"/>
              </a:spcBef>
              <a:spcAft>
                <a:spcPts val="0"/>
              </a:spcAft>
              <a:buClr>
                <a:srgbClr val="161234"/>
              </a:buClr>
              <a:buSzPts val="5200"/>
              <a:buNone/>
              <a:defRPr sz="5200">
                <a:solidFill>
                  <a:srgbClr val="161234"/>
                </a:solidFill>
              </a:defRPr>
            </a:lvl5pPr>
            <a:lvl6pPr lvl="5" algn="l">
              <a:lnSpc>
                <a:spcPct val="100000"/>
              </a:lnSpc>
              <a:spcBef>
                <a:spcPts val="0"/>
              </a:spcBef>
              <a:spcAft>
                <a:spcPts val="0"/>
              </a:spcAft>
              <a:buClr>
                <a:srgbClr val="161234"/>
              </a:buClr>
              <a:buSzPts val="5200"/>
              <a:buNone/>
              <a:defRPr sz="5200">
                <a:solidFill>
                  <a:srgbClr val="161234"/>
                </a:solidFill>
              </a:defRPr>
            </a:lvl6pPr>
            <a:lvl7pPr lvl="6" algn="l">
              <a:lnSpc>
                <a:spcPct val="100000"/>
              </a:lnSpc>
              <a:spcBef>
                <a:spcPts val="0"/>
              </a:spcBef>
              <a:spcAft>
                <a:spcPts val="0"/>
              </a:spcAft>
              <a:buClr>
                <a:srgbClr val="161234"/>
              </a:buClr>
              <a:buSzPts val="5200"/>
              <a:buNone/>
              <a:defRPr sz="5200">
                <a:solidFill>
                  <a:srgbClr val="161234"/>
                </a:solidFill>
              </a:defRPr>
            </a:lvl7pPr>
            <a:lvl8pPr lvl="7" algn="l">
              <a:lnSpc>
                <a:spcPct val="100000"/>
              </a:lnSpc>
              <a:spcBef>
                <a:spcPts val="0"/>
              </a:spcBef>
              <a:spcAft>
                <a:spcPts val="0"/>
              </a:spcAft>
              <a:buClr>
                <a:srgbClr val="161234"/>
              </a:buClr>
              <a:buSzPts val="5200"/>
              <a:buNone/>
              <a:defRPr sz="5200">
                <a:solidFill>
                  <a:srgbClr val="161234"/>
                </a:solidFill>
              </a:defRPr>
            </a:lvl8pPr>
            <a:lvl9pPr lvl="8" algn="l">
              <a:lnSpc>
                <a:spcPct val="100000"/>
              </a:lnSpc>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141" name="Shape 14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2.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1pPr>
            <a:lvl2pPr indent="-317500" lvl="1" marL="9144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1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p:nvPr/>
        </p:nvSpPr>
        <p:spPr>
          <a:xfrm rot="-5400000">
            <a:off x="9762635" y="-3767210"/>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0"/>
          <p:cNvSpPr/>
          <p:nvPr/>
        </p:nvSpPr>
        <p:spPr>
          <a:xfrm rot="-5400000">
            <a:off x="10517314" y="-389686"/>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0"/>
          <p:cNvSpPr txBox="1"/>
          <p:nvPr/>
        </p:nvSpPr>
        <p:spPr>
          <a:xfrm>
            <a:off x="779400" y="594950"/>
            <a:ext cx="75852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4800">
                <a:solidFill>
                  <a:schemeClr val="lt1"/>
                </a:solidFill>
                <a:latin typeface="Oswald"/>
                <a:ea typeface="Oswald"/>
                <a:cs typeface="Oswald"/>
                <a:sym typeface="Oswald"/>
              </a:rPr>
              <a:t>Clap Switch Using Arduino</a:t>
            </a:r>
            <a:endParaRPr sz="4800">
              <a:solidFill>
                <a:schemeClr val="lt1"/>
              </a:solidFill>
              <a:latin typeface="Oswald"/>
              <a:ea typeface="Oswald"/>
              <a:cs typeface="Oswald"/>
              <a:sym typeface="Oswald"/>
            </a:endParaRPr>
          </a:p>
          <a:p>
            <a:pPr indent="0" lvl="0" marL="0" rtl="0" algn="l">
              <a:spcBef>
                <a:spcPts val="0"/>
              </a:spcBef>
              <a:spcAft>
                <a:spcPts val="0"/>
              </a:spcAft>
              <a:buNone/>
            </a:pPr>
            <a:r>
              <a:t/>
            </a:r>
            <a:endParaRPr/>
          </a:p>
        </p:txBody>
      </p:sp>
      <p:sp>
        <p:nvSpPr>
          <p:cNvPr id="149" name="Google Shape;149;p30"/>
          <p:cNvSpPr txBox="1"/>
          <p:nvPr/>
        </p:nvSpPr>
        <p:spPr>
          <a:xfrm>
            <a:off x="2275650" y="1734050"/>
            <a:ext cx="4592700" cy="2662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358"/>
              <a:buFont typeface="Arial"/>
              <a:buNone/>
            </a:pPr>
            <a:r>
              <a:rPr lang="en" sz="6082">
                <a:solidFill>
                  <a:srgbClr val="CACACA"/>
                </a:solidFill>
                <a:latin typeface="Average"/>
                <a:ea typeface="Average"/>
                <a:cs typeface="Average"/>
                <a:sym typeface="Average"/>
              </a:rPr>
              <a:t>Group 2 Presentation</a:t>
            </a:r>
            <a:endParaRPr sz="6082">
              <a:solidFill>
                <a:srgbClr val="CACACA"/>
              </a:solidFill>
              <a:latin typeface="Average"/>
              <a:ea typeface="Average"/>
              <a:cs typeface="Average"/>
              <a:sym typeface="Average"/>
            </a:endParaRPr>
          </a:p>
          <a:p>
            <a:pPr indent="0" lvl="0" marL="0" rtl="0" algn="ctr">
              <a:lnSpc>
                <a:spcPct val="90000"/>
              </a:lnSpc>
              <a:spcBef>
                <a:spcPts val="0"/>
              </a:spcBef>
              <a:spcAft>
                <a:spcPts val="0"/>
              </a:spcAft>
              <a:buClr>
                <a:schemeClr val="dk1"/>
              </a:buClr>
              <a:buSzPts val="358"/>
              <a:buFont typeface="Arial"/>
              <a:buNone/>
            </a:pPr>
            <a:r>
              <a:t/>
            </a:r>
            <a:endParaRPr sz="2082">
              <a:solidFill>
                <a:srgbClr val="CACACA"/>
              </a:solidFill>
              <a:latin typeface="Average"/>
              <a:ea typeface="Average"/>
              <a:cs typeface="Average"/>
              <a:sym typeface="Average"/>
            </a:endParaRPr>
          </a:p>
          <a:p>
            <a:pPr indent="0" lvl="0" marL="0" rtl="0" algn="ctr">
              <a:lnSpc>
                <a:spcPct val="90000"/>
              </a:lnSpc>
              <a:spcBef>
                <a:spcPts val="0"/>
              </a:spcBef>
              <a:spcAft>
                <a:spcPts val="0"/>
              </a:spcAft>
              <a:buClr>
                <a:schemeClr val="dk1"/>
              </a:buClr>
              <a:buSzPts val="358"/>
              <a:buFont typeface="Arial"/>
              <a:buNone/>
            </a:pPr>
            <a:r>
              <a:t/>
            </a:r>
            <a:endParaRPr sz="2082">
              <a:solidFill>
                <a:srgbClr val="CACACA"/>
              </a:solidFill>
              <a:latin typeface="Average"/>
              <a:ea typeface="Average"/>
              <a:cs typeface="Average"/>
              <a:sym typeface="Average"/>
            </a:endParaRPr>
          </a:p>
          <a:p>
            <a:pPr indent="0" lvl="0" marL="0" rtl="0" algn="l">
              <a:spcBef>
                <a:spcPts val="0"/>
              </a:spcBef>
              <a:spcAft>
                <a:spcPts val="0"/>
              </a:spcAft>
              <a:buNone/>
            </a:pPr>
            <a:r>
              <a:t/>
            </a:r>
            <a:endParaRPr/>
          </a:p>
        </p:txBody>
      </p:sp>
      <p:pic>
        <p:nvPicPr>
          <p:cNvPr id="150" name="Google Shape;150;p30"/>
          <p:cNvPicPr preferRelativeResize="0"/>
          <p:nvPr/>
        </p:nvPicPr>
        <p:blipFill>
          <a:blip r:embed="rId3">
            <a:alphaModFix amt="20000"/>
          </a:blip>
          <a:stretch>
            <a:fillRect/>
          </a:stretch>
        </p:blipFill>
        <p:spPr>
          <a:xfrm>
            <a:off x="-64451" y="449925"/>
            <a:ext cx="3652549" cy="4879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9"/>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SCHEMATIC CIRCUIT</a:t>
            </a:r>
            <a:endParaRPr/>
          </a:p>
        </p:txBody>
      </p:sp>
      <p:cxnSp>
        <p:nvCxnSpPr>
          <p:cNvPr id="495" name="Google Shape;495;p39"/>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pic>
        <p:nvPicPr>
          <p:cNvPr id="496" name="Google Shape;496;p39"/>
          <p:cNvPicPr preferRelativeResize="0"/>
          <p:nvPr/>
        </p:nvPicPr>
        <p:blipFill>
          <a:blip r:embed="rId3">
            <a:alphaModFix/>
          </a:blip>
          <a:stretch>
            <a:fillRect/>
          </a:stretch>
        </p:blipFill>
        <p:spPr>
          <a:xfrm>
            <a:off x="1381513" y="1392925"/>
            <a:ext cx="6380982" cy="3587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0"/>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3000"/>
              <a:buNone/>
            </a:pPr>
            <a:r>
              <a:rPr lang="en"/>
              <a:t>SCHEMATIC CIRCUIT</a:t>
            </a:r>
            <a:endParaRPr/>
          </a:p>
        </p:txBody>
      </p:sp>
      <p:cxnSp>
        <p:nvCxnSpPr>
          <p:cNvPr id="502" name="Google Shape;502;p40"/>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pic>
        <p:nvPicPr>
          <p:cNvPr id="503" name="Google Shape;503;p40"/>
          <p:cNvPicPr preferRelativeResize="0"/>
          <p:nvPr/>
        </p:nvPicPr>
        <p:blipFill>
          <a:blip r:embed="rId3">
            <a:alphaModFix/>
          </a:blip>
          <a:stretch>
            <a:fillRect/>
          </a:stretch>
        </p:blipFill>
        <p:spPr>
          <a:xfrm>
            <a:off x="1331500" y="1325425"/>
            <a:ext cx="6604161" cy="3587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1"/>
          <p:cNvSpPr/>
          <p:nvPr/>
        </p:nvSpPr>
        <p:spPr>
          <a:xfrm>
            <a:off x="328538" y="1164188"/>
            <a:ext cx="3127500" cy="3216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1"/>
          <p:cNvSpPr txBox="1"/>
          <p:nvPr>
            <p:ph type="ctrTitle"/>
          </p:nvPr>
        </p:nvSpPr>
        <p:spPr>
          <a:xfrm>
            <a:off x="4166725" y="2337750"/>
            <a:ext cx="4415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700"/>
              <a:t>Assembly Program</a:t>
            </a:r>
            <a:endParaRPr sz="3700"/>
          </a:p>
        </p:txBody>
      </p:sp>
      <p:cxnSp>
        <p:nvCxnSpPr>
          <p:cNvPr id="510" name="Google Shape;510;p41"/>
          <p:cNvCxnSpPr/>
          <p:nvPr/>
        </p:nvCxnSpPr>
        <p:spPr>
          <a:xfrm>
            <a:off x="4008700" y="2987850"/>
            <a:ext cx="5512800" cy="0"/>
          </a:xfrm>
          <a:prstGeom prst="straightConnector1">
            <a:avLst/>
          </a:prstGeom>
          <a:noFill/>
          <a:ln cap="flat" cmpd="sng" w="9525">
            <a:solidFill>
              <a:schemeClr val="accent1"/>
            </a:solidFill>
            <a:prstDash val="solid"/>
            <a:round/>
            <a:headEnd len="sm" w="sm" type="none"/>
            <a:tailEnd len="sm" w="sm" type="none"/>
          </a:ln>
        </p:spPr>
      </p:cxnSp>
      <p:grpSp>
        <p:nvGrpSpPr>
          <p:cNvPr id="511" name="Google Shape;511;p41"/>
          <p:cNvGrpSpPr/>
          <p:nvPr/>
        </p:nvGrpSpPr>
        <p:grpSpPr>
          <a:xfrm>
            <a:off x="989645" y="1830197"/>
            <a:ext cx="1805275" cy="1884562"/>
            <a:chOff x="2037825" y="3254050"/>
            <a:chExt cx="296175" cy="296175"/>
          </a:xfrm>
        </p:grpSpPr>
        <p:sp>
          <p:nvSpPr>
            <p:cNvPr id="512" name="Google Shape;512;p4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8" name="Google Shape;518;p41"/>
          <p:cNvSpPr/>
          <p:nvPr/>
        </p:nvSpPr>
        <p:spPr>
          <a:xfrm>
            <a:off x="442612" y="3714766"/>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1"/>
          <p:cNvSpPr/>
          <p:nvPr/>
        </p:nvSpPr>
        <p:spPr>
          <a:xfrm>
            <a:off x="2122275" y="323639"/>
            <a:ext cx="1886419" cy="2014123"/>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42"/>
          <p:cNvPicPr preferRelativeResize="0"/>
          <p:nvPr/>
        </p:nvPicPr>
        <p:blipFill>
          <a:blip r:embed="rId3">
            <a:alphaModFix/>
          </a:blip>
          <a:stretch>
            <a:fillRect/>
          </a:stretch>
        </p:blipFill>
        <p:spPr>
          <a:xfrm>
            <a:off x="1606736" y="0"/>
            <a:ext cx="593052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3"/>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LIVE PROTOTYPE</a:t>
            </a:r>
            <a:endParaRPr/>
          </a:p>
        </p:txBody>
      </p:sp>
      <p:cxnSp>
        <p:nvCxnSpPr>
          <p:cNvPr id="530" name="Google Shape;530;p43"/>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sp>
        <p:nvSpPr>
          <p:cNvPr id="531" name="Google Shape;531;p43"/>
          <p:cNvSpPr txBox="1"/>
          <p:nvPr/>
        </p:nvSpPr>
        <p:spPr>
          <a:xfrm>
            <a:off x="372950" y="1305300"/>
            <a:ext cx="84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pic>
        <p:nvPicPr>
          <p:cNvPr id="532" name="Google Shape;532;p43"/>
          <p:cNvPicPr preferRelativeResize="0"/>
          <p:nvPr/>
        </p:nvPicPr>
        <p:blipFill>
          <a:blip r:embed="rId3">
            <a:alphaModFix/>
          </a:blip>
          <a:stretch>
            <a:fillRect/>
          </a:stretch>
        </p:blipFill>
        <p:spPr>
          <a:xfrm>
            <a:off x="2696475" y="644538"/>
            <a:ext cx="3404651" cy="4548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36" name="Shape 536"/>
        <p:cNvGrpSpPr/>
        <p:nvPr/>
      </p:nvGrpSpPr>
      <p:grpSpPr>
        <a:xfrm>
          <a:off x="0" y="0"/>
          <a:ext cx="0" cy="0"/>
          <a:chOff x="0" y="0"/>
          <a:chExt cx="0" cy="0"/>
        </a:xfrm>
      </p:grpSpPr>
      <p:sp>
        <p:nvSpPr>
          <p:cNvPr id="537" name="Google Shape;537;p44"/>
          <p:cNvSpPr txBox="1"/>
          <p:nvPr>
            <p:ph type="ctrTitle"/>
          </p:nvPr>
        </p:nvSpPr>
        <p:spPr>
          <a:xfrm>
            <a:off x="3871625" y="854525"/>
            <a:ext cx="53523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RECOMMENDATIONS</a:t>
            </a:r>
            <a:endParaRPr/>
          </a:p>
        </p:txBody>
      </p:sp>
      <p:sp>
        <p:nvSpPr>
          <p:cNvPr id="538" name="Google Shape;538;p44"/>
          <p:cNvSpPr txBox="1"/>
          <p:nvPr>
            <p:ph idx="1" type="subTitle"/>
          </p:nvPr>
        </p:nvSpPr>
        <p:spPr>
          <a:xfrm>
            <a:off x="3957825" y="1791575"/>
            <a:ext cx="4470900" cy="23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000"/>
              <a:buNone/>
            </a:pPr>
            <a:r>
              <a:rPr b="1" lang="en" sz="1200">
                <a:solidFill>
                  <a:schemeClr val="dk1"/>
                </a:solidFill>
                <a:latin typeface="Georgia"/>
                <a:ea typeface="Georgia"/>
                <a:cs typeface="Georgia"/>
                <a:sym typeface="Georgia"/>
              </a:rPr>
              <a:t>The lamp is controlled by clapping action but</a:t>
            </a:r>
            <a:r>
              <a:rPr b="1" lang="en" sz="1200">
                <a:solidFill>
                  <a:srgbClr val="202124"/>
                </a:solidFill>
                <a:latin typeface="Georgia"/>
                <a:ea typeface="Georgia"/>
                <a:cs typeface="Georgia"/>
                <a:sym typeface="Georgia"/>
              </a:rPr>
              <a:t> </a:t>
            </a:r>
            <a:r>
              <a:rPr b="1" lang="en" sz="1200">
                <a:solidFill>
                  <a:schemeClr val="dk1"/>
                </a:solidFill>
                <a:latin typeface="Georgia"/>
                <a:ea typeface="Georgia"/>
                <a:cs typeface="Georgia"/>
                <a:sym typeface="Georgia"/>
              </a:rPr>
              <a:t>it can work through any kind of same pitch sound. </a:t>
            </a:r>
            <a:endParaRPr b="1" sz="1200">
              <a:solidFill>
                <a:schemeClr val="dk1"/>
              </a:solidFill>
              <a:latin typeface="Georgia"/>
              <a:ea typeface="Georgia"/>
              <a:cs typeface="Georgia"/>
              <a:sym typeface="Georgia"/>
            </a:endParaRPr>
          </a:p>
          <a:p>
            <a:pPr indent="0" lvl="0" marL="0" rtl="0" algn="l">
              <a:lnSpc>
                <a:spcPct val="100000"/>
              </a:lnSpc>
              <a:spcBef>
                <a:spcPts val="0"/>
              </a:spcBef>
              <a:spcAft>
                <a:spcPts val="0"/>
              </a:spcAft>
              <a:buSzPts val="1000"/>
              <a:buNone/>
            </a:pPr>
            <a:r>
              <a:t/>
            </a:r>
            <a:endParaRPr b="1" sz="1200">
              <a:solidFill>
                <a:schemeClr val="dk1"/>
              </a:solidFill>
              <a:latin typeface="Georgia"/>
              <a:ea typeface="Georgia"/>
              <a:cs typeface="Georgia"/>
              <a:sym typeface="Georgia"/>
            </a:endParaRPr>
          </a:p>
          <a:p>
            <a:pPr indent="0" lvl="0" marL="0" rtl="0" algn="l">
              <a:lnSpc>
                <a:spcPct val="100000"/>
              </a:lnSpc>
              <a:spcBef>
                <a:spcPts val="0"/>
              </a:spcBef>
              <a:spcAft>
                <a:spcPts val="0"/>
              </a:spcAft>
              <a:buSzPts val="1000"/>
              <a:buNone/>
            </a:pPr>
            <a:r>
              <a:rPr b="1" lang="en" sz="1200">
                <a:solidFill>
                  <a:schemeClr val="dk1"/>
                </a:solidFill>
                <a:latin typeface="Georgia"/>
                <a:ea typeface="Georgia"/>
                <a:cs typeface="Georgia"/>
                <a:sym typeface="Georgia"/>
              </a:rPr>
              <a:t>We recommend to adjust properly the Potentiometer of the sound sensor and a filter to avoid unnecessary pick-up of noise.</a:t>
            </a:r>
            <a:endParaRPr sz="1200">
              <a:latin typeface="Georgia"/>
              <a:ea typeface="Georgia"/>
              <a:cs typeface="Georgia"/>
              <a:sym typeface="Georgia"/>
            </a:endParaRPr>
          </a:p>
        </p:txBody>
      </p:sp>
      <p:grpSp>
        <p:nvGrpSpPr>
          <p:cNvPr id="539" name="Google Shape;539;p44"/>
          <p:cNvGrpSpPr/>
          <p:nvPr/>
        </p:nvGrpSpPr>
        <p:grpSpPr>
          <a:xfrm flipH="1">
            <a:off x="-4531426" y="-117297"/>
            <a:ext cx="7324051" cy="5378088"/>
            <a:chOff x="238125" y="262775"/>
            <a:chExt cx="7092825" cy="5151425"/>
          </a:xfrm>
        </p:grpSpPr>
        <p:sp>
          <p:nvSpPr>
            <p:cNvPr id="540" name="Google Shape;540;p44"/>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4"/>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4"/>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4"/>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4"/>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4"/>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4"/>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4"/>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4"/>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4"/>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4"/>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4"/>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4"/>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4"/>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4"/>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4"/>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4"/>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4"/>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4"/>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4"/>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4"/>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4"/>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4"/>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4"/>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4"/>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4"/>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4"/>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4"/>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4"/>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4"/>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4"/>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4"/>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4"/>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4"/>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4"/>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4"/>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4"/>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4"/>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4"/>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4"/>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4"/>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4"/>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4"/>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4"/>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4"/>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4"/>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4"/>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4"/>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4"/>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4"/>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4"/>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4"/>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4"/>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4"/>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4"/>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4"/>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4"/>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4"/>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4"/>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4"/>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4"/>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4"/>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4"/>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4"/>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4"/>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4"/>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4"/>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4"/>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4"/>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4"/>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4"/>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4"/>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4"/>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4"/>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4"/>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4"/>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4"/>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4"/>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4"/>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4"/>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4"/>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4"/>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4"/>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4"/>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4"/>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4"/>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4"/>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4"/>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4"/>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4"/>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4"/>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4"/>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4"/>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4"/>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4"/>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4"/>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4"/>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4"/>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4"/>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4"/>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4"/>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4"/>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4"/>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4"/>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4"/>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4"/>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4"/>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4"/>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4"/>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4"/>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4"/>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4"/>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4"/>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4"/>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4"/>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4"/>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4"/>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4"/>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4"/>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4"/>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4"/>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4"/>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4"/>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4"/>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4"/>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4"/>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4"/>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4"/>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4"/>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4"/>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4"/>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4"/>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4"/>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4"/>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4"/>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4"/>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5"/>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1" name="Google Shape;681;p45"/>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5"/>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3" name="Google Shape;683;p45"/>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5"/>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5" name="Google Shape;685;p45"/>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6" name="Google Shape;686;p45"/>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7" name="Google Shape;687;p45"/>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8" name="Google Shape;688;p45"/>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89" name="Google Shape;689;p45"/>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0" name="Google Shape;690;p45"/>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1" name="Google Shape;691;p45"/>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2" name="Google Shape;692;p45"/>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3" name="Google Shape;693;p45"/>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4" name="Google Shape;694;p45"/>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5" name="Google Shape;695;p45"/>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696" name="Google Shape;696;p45"/>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5"/>
          <p:cNvSpPr txBox="1"/>
          <p:nvPr>
            <p:ph type="ctrTitle"/>
          </p:nvPr>
        </p:nvSpPr>
        <p:spPr>
          <a:xfrm>
            <a:off x="2749775" y="1594525"/>
            <a:ext cx="3530400" cy="194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lang="en" sz="5900"/>
              <a:t>THANK YOU!</a:t>
            </a:r>
            <a:endParaRPr sz="5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THE TEAM</a:t>
            </a:r>
            <a:endParaRPr/>
          </a:p>
        </p:txBody>
      </p:sp>
      <p:cxnSp>
        <p:nvCxnSpPr>
          <p:cNvPr id="156" name="Google Shape;156;p31"/>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sp>
        <p:nvSpPr>
          <p:cNvPr id="157" name="Google Shape;157;p31"/>
          <p:cNvSpPr txBox="1"/>
          <p:nvPr>
            <p:ph idx="4294967295" type="ctrTitle"/>
          </p:nvPr>
        </p:nvSpPr>
        <p:spPr>
          <a:xfrm>
            <a:off x="89213" y="3918625"/>
            <a:ext cx="2480700" cy="19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Arial"/>
              <a:buNone/>
            </a:pPr>
            <a:r>
              <a:rPr b="1" i="0" lang="en" sz="1000" u="none" cap="none" strike="noStrike">
                <a:solidFill>
                  <a:schemeClr val="lt1"/>
                </a:solidFill>
              </a:rPr>
              <a:t>CHRISTIAN RAPAL</a:t>
            </a:r>
            <a:endParaRPr b="1" i="0" sz="1000" u="none" cap="none" strike="noStrike">
              <a:solidFill>
                <a:schemeClr val="lt1"/>
              </a:solidFill>
            </a:endParaRPr>
          </a:p>
        </p:txBody>
      </p:sp>
      <p:pic>
        <p:nvPicPr>
          <p:cNvPr id="158" name="Google Shape;158;p31"/>
          <p:cNvPicPr preferRelativeResize="0"/>
          <p:nvPr/>
        </p:nvPicPr>
        <p:blipFill>
          <a:blip r:embed="rId3">
            <a:alphaModFix/>
          </a:blip>
          <a:stretch>
            <a:fillRect/>
          </a:stretch>
        </p:blipFill>
        <p:spPr>
          <a:xfrm>
            <a:off x="311850" y="1685925"/>
            <a:ext cx="2035450" cy="2035450"/>
          </a:xfrm>
          <a:prstGeom prst="rect">
            <a:avLst/>
          </a:prstGeom>
          <a:noFill/>
          <a:ln>
            <a:noFill/>
          </a:ln>
        </p:spPr>
      </p:pic>
      <p:sp>
        <p:nvSpPr>
          <p:cNvPr id="159" name="Google Shape;159;p31"/>
          <p:cNvSpPr txBox="1"/>
          <p:nvPr>
            <p:ph idx="4294967295" type="ctrTitle"/>
          </p:nvPr>
        </p:nvSpPr>
        <p:spPr>
          <a:xfrm>
            <a:off x="2209888" y="3918625"/>
            <a:ext cx="2480700" cy="19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Arial"/>
              <a:buNone/>
            </a:pPr>
            <a:r>
              <a:rPr b="1" lang="en" sz="1000"/>
              <a:t>BRECHY ROSALES</a:t>
            </a:r>
            <a:endParaRPr b="1" i="0" sz="1000" u="none" cap="none" strike="noStrike">
              <a:solidFill>
                <a:schemeClr val="lt1"/>
              </a:solidFill>
            </a:endParaRPr>
          </a:p>
        </p:txBody>
      </p:sp>
      <p:sp>
        <p:nvSpPr>
          <p:cNvPr id="160" name="Google Shape;160;p31"/>
          <p:cNvSpPr txBox="1"/>
          <p:nvPr>
            <p:ph idx="4294967295" type="ctrTitle"/>
          </p:nvPr>
        </p:nvSpPr>
        <p:spPr>
          <a:xfrm>
            <a:off x="4330563" y="3918625"/>
            <a:ext cx="2480700" cy="19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Arial"/>
              <a:buNone/>
            </a:pPr>
            <a:r>
              <a:rPr b="1" lang="en" sz="1000"/>
              <a:t>ELLA MAE CORTES</a:t>
            </a:r>
            <a:endParaRPr b="1" i="0" sz="1000" u="none" cap="none" strike="noStrike">
              <a:solidFill>
                <a:schemeClr val="lt1"/>
              </a:solidFill>
            </a:endParaRPr>
          </a:p>
        </p:txBody>
      </p:sp>
      <p:sp>
        <p:nvSpPr>
          <p:cNvPr id="161" name="Google Shape;161;p31"/>
          <p:cNvSpPr txBox="1"/>
          <p:nvPr>
            <p:ph idx="4294967295" type="ctrTitle"/>
          </p:nvPr>
        </p:nvSpPr>
        <p:spPr>
          <a:xfrm>
            <a:off x="6451238" y="3918625"/>
            <a:ext cx="2480700" cy="19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Arial"/>
              <a:buNone/>
            </a:pPr>
            <a:r>
              <a:rPr b="1" lang="en" sz="1000"/>
              <a:t>JOSE LUWIEZ SERGIO</a:t>
            </a:r>
            <a:endParaRPr b="1" i="0" sz="1000" u="none" cap="none" strike="noStrike">
              <a:solidFill>
                <a:schemeClr val="lt1"/>
              </a:solidFill>
            </a:endParaRPr>
          </a:p>
        </p:txBody>
      </p:sp>
      <p:pic>
        <p:nvPicPr>
          <p:cNvPr id="162" name="Google Shape;162;p31"/>
          <p:cNvPicPr preferRelativeResize="0"/>
          <p:nvPr/>
        </p:nvPicPr>
        <p:blipFill>
          <a:blip r:embed="rId4">
            <a:alphaModFix/>
          </a:blip>
          <a:stretch>
            <a:fillRect/>
          </a:stretch>
        </p:blipFill>
        <p:spPr>
          <a:xfrm>
            <a:off x="2324975" y="1685925"/>
            <a:ext cx="2250550" cy="2247623"/>
          </a:xfrm>
          <a:prstGeom prst="rect">
            <a:avLst/>
          </a:prstGeom>
          <a:noFill/>
          <a:ln>
            <a:noFill/>
          </a:ln>
        </p:spPr>
      </p:pic>
      <p:pic>
        <p:nvPicPr>
          <p:cNvPr id="163" name="Google Shape;163;p31"/>
          <p:cNvPicPr preferRelativeResize="0"/>
          <p:nvPr/>
        </p:nvPicPr>
        <p:blipFill>
          <a:blip r:embed="rId5">
            <a:alphaModFix/>
          </a:blip>
          <a:stretch>
            <a:fillRect/>
          </a:stretch>
        </p:blipFill>
        <p:spPr>
          <a:xfrm>
            <a:off x="6727825" y="1685925"/>
            <a:ext cx="2035450" cy="2035450"/>
          </a:xfrm>
          <a:prstGeom prst="rect">
            <a:avLst/>
          </a:prstGeom>
          <a:noFill/>
          <a:ln>
            <a:noFill/>
          </a:ln>
        </p:spPr>
      </p:pic>
      <p:pic>
        <p:nvPicPr>
          <p:cNvPr id="164" name="Google Shape;164;p31"/>
          <p:cNvPicPr preferRelativeResize="0"/>
          <p:nvPr/>
        </p:nvPicPr>
        <p:blipFill>
          <a:blip r:embed="rId6">
            <a:alphaModFix/>
          </a:blip>
          <a:stretch>
            <a:fillRect/>
          </a:stretch>
        </p:blipFill>
        <p:spPr>
          <a:xfrm>
            <a:off x="4553200" y="1722934"/>
            <a:ext cx="2035450" cy="19614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CONTENTS OF OUR PRESENTATION</a:t>
            </a:r>
            <a:endParaRPr/>
          </a:p>
        </p:txBody>
      </p:sp>
      <p:sp>
        <p:nvSpPr>
          <p:cNvPr id="170" name="Google Shape;170;p32"/>
          <p:cNvSpPr txBox="1"/>
          <p:nvPr>
            <p:ph idx="2" type="title"/>
          </p:nvPr>
        </p:nvSpPr>
        <p:spPr>
          <a:xfrm>
            <a:off x="5167125" y="1599125"/>
            <a:ext cx="11769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solidFill>
                  <a:schemeClr val="accent1"/>
                </a:solidFill>
              </a:rPr>
              <a:t>04</a:t>
            </a:r>
            <a:endParaRPr>
              <a:solidFill>
                <a:schemeClr val="accent1"/>
              </a:solidFill>
            </a:endParaRPr>
          </a:p>
        </p:txBody>
      </p:sp>
      <p:sp>
        <p:nvSpPr>
          <p:cNvPr id="171" name="Google Shape;171;p32"/>
          <p:cNvSpPr txBox="1"/>
          <p:nvPr>
            <p:ph idx="4" type="title"/>
          </p:nvPr>
        </p:nvSpPr>
        <p:spPr>
          <a:xfrm>
            <a:off x="5167113" y="2423588"/>
            <a:ext cx="11769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solidFill>
                  <a:schemeClr val="accent1"/>
                </a:solidFill>
              </a:rPr>
              <a:t>05</a:t>
            </a:r>
            <a:endParaRPr>
              <a:solidFill>
                <a:schemeClr val="accent1"/>
              </a:solidFill>
            </a:endParaRPr>
          </a:p>
        </p:txBody>
      </p:sp>
      <p:sp>
        <p:nvSpPr>
          <p:cNvPr id="172" name="Google Shape;172;p32"/>
          <p:cNvSpPr txBox="1"/>
          <p:nvPr>
            <p:ph idx="6" type="title"/>
          </p:nvPr>
        </p:nvSpPr>
        <p:spPr>
          <a:xfrm>
            <a:off x="5167113" y="3248075"/>
            <a:ext cx="11769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solidFill>
                  <a:schemeClr val="accent1"/>
                </a:solidFill>
              </a:rPr>
              <a:t>0</a:t>
            </a:r>
            <a:r>
              <a:rPr lang="en"/>
              <a:t>6</a:t>
            </a:r>
            <a:endParaRPr>
              <a:solidFill>
                <a:schemeClr val="accent1"/>
              </a:solidFill>
            </a:endParaRPr>
          </a:p>
        </p:txBody>
      </p:sp>
      <p:sp>
        <p:nvSpPr>
          <p:cNvPr id="173" name="Google Shape;173;p32"/>
          <p:cNvSpPr txBox="1"/>
          <p:nvPr>
            <p:ph idx="8" type="title"/>
          </p:nvPr>
        </p:nvSpPr>
        <p:spPr>
          <a:xfrm>
            <a:off x="2827575" y="1599125"/>
            <a:ext cx="11769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1"/>
                </a:solidFill>
              </a:rPr>
              <a:t>0</a:t>
            </a:r>
            <a:r>
              <a:rPr lang="en"/>
              <a:t>0</a:t>
            </a:r>
            <a:endParaRPr>
              <a:solidFill>
                <a:schemeClr val="accent1"/>
              </a:solidFill>
            </a:endParaRPr>
          </a:p>
        </p:txBody>
      </p:sp>
      <p:sp>
        <p:nvSpPr>
          <p:cNvPr id="174" name="Google Shape;174;p32"/>
          <p:cNvSpPr txBox="1"/>
          <p:nvPr>
            <p:ph idx="13" type="title"/>
          </p:nvPr>
        </p:nvSpPr>
        <p:spPr>
          <a:xfrm>
            <a:off x="2827563" y="2423588"/>
            <a:ext cx="11769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1"/>
                </a:solidFill>
              </a:rPr>
              <a:t>0</a:t>
            </a:r>
            <a:r>
              <a:rPr lang="en"/>
              <a:t>1</a:t>
            </a:r>
            <a:endParaRPr>
              <a:solidFill>
                <a:schemeClr val="accent1"/>
              </a:solidFill>
            </a:endParaRPr>
          </a:p>
        </p:txBody>
      </p:sp>
      <p:sp>
        <p:nvSpPr>
          <p:cNvPr id="175" name="Google Shape;175;p32"/>
          <p:cNvSpPr txBox="1"/>
          <p:nvPr>
            <p:ph idx="15" type="title"/>
          </p:nvPr>
        </p:nvSpPr>
        <p:spPr>
          <a:xfrm>
            <a:off x="2827563" y="3248075"/>
            <a:ext cx="11769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1"/>
                </a:solidFill>
              </a:rPr>
              <a:t>0</a:t>
            </a:r>
            <a:r>
              <a:rPr lang="en"/>
              <a:t>2</a:t>
            </a:r>
            <a:endParaRPr>
              <a:solidFill>
                <a:schemeClr val="accent1"/>
              </a:solidFill>
            </a:endParaRPr>
          </a:p>
        </p:txBody>
      </p:sp>
      <p:sp>
        <p:nvSpPr>
          <p:cNvPr id="176" name="Google Shape;176;p32"/>
          <p:cNvSpPr txBox="1"/>
          <p:nvPr>
            <p:ph idx="16" type="ctrTitle"/>
          </p:nvPr>
        </p:nvSpPr>
        <p:spPr>
          <a:xfrm>
            <a:off x="643488" y="1905495"/>
            <a:ext cx="2076000" cy="196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Introduction</a:t>
            </a:r>
            <a:endParaRPr/>
          </a:p>
        </p:txBody>
      </p:sp>
      <p:sp>
        <p:nvSpPr>
          <p:cNvPr id="177" name="Google Shape;177;p32"/>
          <p:cNvSpPr txBox="1"/>
          <p:nvPr>
            <p:ph idx="17" type="ctrTitle"/>
          </p:nvPr>
        </p:nvSpPr>
        <p:spPr>
          <a:xfrm>
            <a:off x="643475" y="2600575"/>
            <a:ext cx="2076000" cy="196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Significance</a:t>
            </a:r>
            <a:endParaRPr/>
          </a:p>
        </p:txBody>
      </p:sp>
      <p:sp>
        <p:nvSpPr>
          <p:cNvPr id="178" name="Google Shape;178;p32"/>
          <p:cNvSpPr txBox="1"/>
          <p:nvPr>
            <p:ph idx="18" type="ctrTitle"/>
          </p:nvPr>
        </p:nvSpPr>
        <p:spPr>
          <a:xfrm>
            <a:off x="643475" y="3417275"/>
            <a:ext cx="2076000" cy="196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Block Diagram</a:t>
            </a:r>
            <a:endParaRPr/>
          </a:p>
        </p:txBody>
      </p:sp>
      <p:sp>
        <p:nvSpPr>
          <p:cNvPr id="179" name="Google Shape;179;p32"/>
          <p:cNvSpPr txBox="1"/>
          <p:nvPr>
            <p:ph idx="19" type="ctrTitle"/>
          </p:nvPr>
        </p:nvSpPr>
        <p:spPr>
          <a:xfrm>
            <a:off x="6424513" y="1748638"/>
            <a:ext cx="2076000" cy="19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Flow Chart</a:t>
            </a:r>
            <a:endParaRPr/>
          </a:p>
        </p:txBody>
      </p:sp>
      <p:sp>
        <p:nvSpPr>
          <p:cNvPr id="180" name="Google Shape;180;p32"/>
          <p:cNvSpPr txBox="1"/>
          <p:nvPr>
            <p:ph idx="20" type="ctrTitle"/>
          </p:nvPr>
        </p:nvSpPr>
        <p:spPr>
          <a:xfrm>
            <a:off x="6424500" y="2600575"/>
            <a:ext cx="2076000" cy="19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Assembly Program</a:t>
            </a:r>
            <a:endParaRPr/>
          </a:p>
        </p:txBody>
      </p:sp>
      <p:sp>
        <p:nvSpPr>
          <p:cNvPr id="181" name="Google Shape;181;p32"/>
          <p:cNvSpPr/>
          <p:nvPr/>
        </p:nvSpPr>
        <p:spPr>
          <a:xfrm>
            <a:off x="3597855" y="2512632"/>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2"/>
          <p:cNvSpPr/>
          <p:nvPr/>
        </p:nvSpPr>
        <p:spPr>
          <a:xfrm>
            <a:off x="5138763" y="3432082"/>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966"/>
              </a:solidFill>
              <a:latin typeface="Arial"/>
              <a:ea typeface="Arial"/>
              <a:cs typeface="Arial"/>
              <a:sym typeface="Arial"/>
            </a:endParaRPr>
          </a:p>
        </p:txBody>
      </p:sp>
      <p:cxnSp>
        <p:nvCxnSpPr>
          <p:cNvPr id="183" name="Google Shape;183;p32"/>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sp>
        <p:nvSpPr>
          <p:cNvPr id="184" name="Google Shape;184;p32"/>
          <p:cNvSpPr txBox="1"/>
          <p:nvPr>
            <p:ph idx="20" type="ctrTitle"/>
          </p:nvPr>
        </p:nvSpPr>
        <p:spPr>
          <a:xfrm>
            <a:off x="6424513" y="3452500"/>
            <a:ext cx="2076000" cy="19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Live Prototype </a:t>
            </a:r>
            <a:endParaRPr/>
          </a:p>
        </p:txBody>
      </p:sp>
      <p:sp>
        <p:nvSpPr>
          <p:cNvPr id="185" name="Google Shape;185;p32"/>
          <p:cNvSpPr/>
          <p:nvPr/>
        </p:nvSpPr>
        <p:spPr>
          <a:xfrm>
            <a:off x="5160380" y="2509979"/>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2"/>
          <p:cNvSpPr/>
          <p:nvPr/>
        </p:nvSpPr>
        <p:spPr>
          <a:xfrm>
            <a:off x="3574238" y="3356250"/>
            <a:ext cx="476162" cy="433825"/>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400"/>
              <a:buFont typeface="Arial"/>
              <a:buNone/>
            </a:pPr>
            <a:r>
              <a:rPr lang="en">
                <a:solidFill>
                  <a:schemeClr val="accent1"/>
                </a:solidFill>
              </a:rPr>
              <a:t>0</a:t>
            </a:r>
            <a:r>
              <a:rPr lang="en"/>
              <a:t>2</a:t>
            </a:r>
            <a:endParaRPr>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t/>
            </a:r>
            <a:endParaRPr/>
          </a:p>
        </p:txBody>
      </p:sp>
      <p:grpSp>
        <p:nvGrpSpPr>
          <p:cNvPr id="187" name="Google Shape;187;p32"/>
          <p:cNvGrpSpPr/>
          <p:nvPr/>
        </p:nvGrpSpPr>
        <p:grpSpPr>
          <a:xfrm>
            <a:off x="3597864" y="1630644"/>
            <a:ext cx="428892" cy="502486"/>
            <a:chOff x="-38129425" y="3222550"/>
            <a:chExt cx="228450" cy="315850"/>
          </a:xfrm>
        </p:grpSpPr>
        <p:sp>
          <p:nvSpPr>
            <p:cNvPr id="188" name="Google Shape;188;p3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 name="Google Shape;190;p32"/>
          <p:cNvGrpSpPr/>
          <p:nvPr/>
        </p:nvGrpSpPr>
        <p:grpSpPr>
          <a:xfrm>
            <a:off x="5100729" y="1612710"/>
            <a:ext cx="450470" cy="449325"/>
            <a:chOff x="-20946600" y="3317850"/>
            <a:chExt cx="304825" cy="304050"/>
          </a:xfrm>
        </p:grpSpPr>
        <p:sp>
          <p:nvSpPr>
            <p:cNvPr id="191" name="Google Shape;191;p3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 name="Google Shape;194;p32"/>
          <p:cNvSpPr txBox="1"/>
          <p:nvPr>
            <p:ph idx="15" type="title"/>
          </p:nvPr>
        </p:nvSpPr>
        <p:spPr>
          <a:xfrm>
            <a:off x="2827563" y="3991325"/>
            <a:ext cx="11769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1"/>
                </a:solidFill>
              </a:rPr>
              <a:t>0</a:t>
            </a:r>
            <a:r>
              <a:rPr lang="en"/>
              <a:t>3</a:t>
            </a:r>
            <a:endParaRPr>
              <a:solidFill>
                <a:schemeClr val="accent1"/>
              </a:solidFill>
            </a:endParaRPr>
          </a:p>
        </p:txBody>
      </p:sp>
      <p:sp>
        <p:nvSpPr>
          <p:cNvPr id="195" name="Google Shape;195;p32"/>
          <p:cNvSpPr/>
          <p:nvPr/>
        </p:nvSpPr>
        <p:spPr>
          <a:xfrm>
            <a:off x="3574238" y="4072550"/>
            <a:ext cx="476162" cy="433825"/>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400"/>
              <a:buFont typeface="Arial"/>
              <a:buNone/>
            </a:pPr>
            <a:r>
              <a:rPr lang="en">
                <a:solidFill>
                  <a:schemeClr val="accent1"/>
                </a:solidFill>
              </a:rPr>
              <a:t>0</a:t>
            </a:r>
            <a:r>
              <a:rPr lang="en"/>
              <a:t>2</a:t>
            </a:r>
            <a:endParaRPr>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96" name="Google Shape;196;p32"/>
          <p:cNvSpPr txBox="1"/>
          <p:nvPr>
            <p:ph idx="18" type="ctrTitle"/>
          </p:nvPr>
        </p:nvSpPr>
        <p:spPr>
          <a:xfrm>
            <a:off x="692750" y="4146200"/>
            <a:ext cx="2076000" cy="196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Schematic Circuit</a:t>
            </a:r>
            <a:endParaRPr/>
          </a:p>
        </p:txBody>
      </p:sp>
      <p:sp>
        <p:nvSpPr>
          <p:cNvPr id="197" name="Google Shape;197;p32"/>
          <p:cNvSpPr/>
          <p:nvPr/>
        </p:nvSpPr>
        <p:spPr>
          <a:xfrm>
            <a:off x="5160380" y="4072554"/>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2"/>
          <p:cNvSpPr txBox="1"/>
          <p:nvPr>
            <p:ph idx="6" type="title"/>
          </p:nvPr>
        </p:nvSpPr>
        <p:spPr>
          <a:xfrm>
            <a:off x="5167113" y="4072550"/>
            <a:ext cx="11769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solidFill>
                  <a:schemeClr val="accent1"/>
                </a:solidFill>
              </a:rPr>
              <a:t>0</a:t>
            </a:r>
            <a:r>
              <a:rPr lang="en"/>
              <a:t>7</a:t>
            </a:r>
            <a:endParaRPr>
              <a:solidFill>
                <a:schemeClr val="accent1"/>
              </a:solidFill>
            </a:endParaRPr>
          </a:p>
        </p:txBody>
      </p:sp>
      <p:sp>
        <p:nvSpPr>
          <p:cNvPr id="199" name="Google Shape;199;p32"/>
          <p:cNvSpPr txBox="1"/>
          <p:nvPr>
            <p:ph idx="20" type="ctrTitle"/>
          </p:nvPr>
        </p:nvSpPr>
        <p:spPr>
          <a:xfrm>
            <a:off x="6424513" y="4304425"/>
            <a:ext cx="2076000" cy="19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Recommendations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INTRODUCTION</a:t>
            </a:r>
            <a:endParaRPr/>
          </a:p>
        </p:txBody>
      </p:sp>
      <p:sp>
        <p:nvSpPr>
          <p:cNvPr id="205" name="Google Shape;205;p33"/>
          <p:cNvSpPr/>
          <p:nvPr/>
        </p:nvSpPr>
        <p:spPr>
          <a:xfrm>
            <a:off x="5787400" y="1464600"/>
            <a:ext cx="2454600" cy="3678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3"/>
          <p:cNvSpPr txBox="1"/>
          <p:nvPr>
            <p:ph idx="2" type="subTitle"/>
          </p:nvPr>
        </p:nvSpPr>
        <p:spPr>
          <a:xfrm>
            <a:off x="5951950" y="1593300"/>
            <a:ext cx="2125500" cy="34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Our project is a Clap Switched Lamp programmed in Arduino. This circuit is used to make the light ON through a clap sound but it can work through any kind of same pitch sound. The essential components used to build this project are electric condenser mic as a sound sensor. The main function of this device is to change the energy of sound to electrical.</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p:txBody>
      </p:sp>
      <p:cxnSp>
        <p:nvCxnSpPr>
          <p:cNvPr id="207" name="Google Shape;207;p33"/>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pic>
        <p:nvPicPr>
          <p:cNvPr id="208" name="Google Shape;208;p33"/>
          <p:cNvPicPr preferRelativeResize="0"/>
          <p:nvPr/>
        </p:nvPicPr>
        <p:blipFill>
          <a:blip r:embed="rId3">
            <a:alphaModFix amt="20000"/>
          </a:blip>
          <a:stretch>
            <a:fillRect/>
          </a:stretch>
        </p:blipFill>
        <p:spPr>
          <a:xfrm>
            <a:off x="-64451" y="-464475"/>
            <a:ext cx="3652549" cy="4879601"/>
          </a:xfrm>
          <a:prstGeom prst="rect">
            <a:avLst/>
          </a:prstGeom>
          <a:noFill/>
          <a:ln>
            <a:noFill/>
          </a:ln>
        </p:spPr>
      </p:pic>
      <p:pic>
        <p:nvPicPr>
          <p:cNvPr id="209" name="Google Shape;209;p33"/>
          <p:cNvPicPr preferRelativeResize="0"/>
          <p:nvPr/>
        </p:nvPicPr>
        <p:blipFill>
          <a:blip r:embed="rId4">
            <a:alphaModFix/>
          </a:blip>
          <a:stretch>
            <a:fillRect/>
          </a:stretch>
        </p:blipFill>
        <p:spPr>
          <a:xfrm>
            <a:off x="958025" y="595088"/>
            <a:ext cx="3404651" cy="4548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p:nvPr/>
        </p:nvSpPr>
        <p:spPr>
          <a:xfrm>
            <a:off x="6881360" y="40698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4"/>
          <p:cNvSpPr/>
          <p:nvPr/>
        </p:nvSpPr>
        <p:spPr>
          <a:xfrm>
            <a:off x="6937782" y="41155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4"/>
          <p:cNvSpPr/>
          <p:nvPr/>
        </p:nvSpPr>
        <p:spPr>
          <a:xfrm>
            <a:off x="6988376" y="4098155"/>
            <a:ext cx="20" cy="68039"/>
          </a:xfrm>
          <a:custGeom>
            <a:rect b="b" l="l" r="r" t="t"/>
            <a:pathLst>
              <a:path extrusionOk="0" h="3432" w="1">
                <a:moveTo>
                  <a:pt x="1" y="0"/>
                </a:moveTo>
                <a:lnTo>
                  <a:pt x="1" y="3432"/>
                </a:ln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4"/>
          <p:cNvSpPr/>
          <p:nvPr/>
        </p:nvSpPr>
        <p:spPr>
          <a:xfrm>
            <a:off x="6988376" y="40981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highlight>
                <a:srgbClr val="0E2A47"/>
              </a:highlight>
              <a:latin typeface="Arial"/>
              <a:ea typeface="Arial"/>
              <a:cs typeface="Arial"/>
              <a:sym typeface="Arial"/>
            </a:endParaRPr>
          </a:p>
        </p:txBody>
      </p:sp>
      <p:sp>
        <p:nvSpPr>
          <p:cNvPr id="218" name="Google Shape;218;p34"/>
          <p:cNvSpPr/>
          <p:nvPr/>
        </p:nvSpPr>
        <p:spPr>
          <a:xfrm>
            <a:off x="5659315" y="28416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4"/>
          <p:cNvSpPr/>
          <p:nvPr/>
        </p:nvSpPr>
        <p:spPr>
          <a:xfrm>
            <a:off x="5466435" y="22588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4"/>
          <p:cNvSpPr/>
          <p:nvPr/>
        </p:nvSpPr>
        <p:spPr>
          <a:xfrm>
            <a:off x="6332777" y="24206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4"/>
          <p:cNvSpPr/>
          <p:nvPr/>
        </p:nvSpPr>
        <p:spPr>
          <a:xfrm>
            <a:off x="5224172" y="18863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4"/>
          <p:cNvSpPr/>
          <p:nvPr/>
        </p:nvSpPr>
        <p:spPr>
          <a:xfrm>
            <a:off x="6988792" y="35190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4"/>
          <p:cNvSpPr/>
          <p:nvPr/>
        </p:nvSpPr>
        <p:spPr>
          <a:xfrm>
            <a:off x="6166840" y="36978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4"/>
          <p:cNvSpPr/>
          <p:nvPr/>
        </p:nvSpPr>
        <p:spPr>
          <a:xfrm>
            <a:off x="6947536" y="36978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4"/>
          <p:cNvSpPr/>
          <p:nvPr/>
        </p:nvSpPr>
        <p:spPr>
          <a:xfrm>
            <a:off x="6976161" y="38413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4"/>
          <p:cNvSpPr/>
          <p:nvPr/>
        </p:nvSpPr>
        <p:spPr>
          <a:xfrm>
            <a:off x="6947536" y="34062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4"/>
          <p:cNvSpPr/>
          <p:nvPr/>
        </p:nvSpPr>
        <p:spPr>
          <a:xfrm>
            <a:off x="7326257" y="34062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4"/>
          <p:cNvSpPr/>
          <p:nvPr/>
        </p:nvSpPr>
        <p:spPr>
          <a:xfrm>
            <a:off x="6348736" y="31308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4"/>
          <p:cNvSpPr/>
          <p:nvPr/>
        </p:nvSpPr>
        <p:spPr>
          <a:xfrm>
            <a:off x="5646448" y="28292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4"/>
          <p:cNvSpPr/>
          <p:nvPr/>
        </p:nvSpPr>
        <p:spPr>
          <a:xfrm>
            <a:off x="6041366" y="18743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4"/>
          <p:cNvSpPr/>
          <p:nvPr/>
        </p:nvSpPr>
        <p:spPr>
          <a:xfrm>
            <a:off x="5211741" y="22339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4"/>
          <p:cNvSpPr/>
          <p:nvPr/>
        </p:nvSpPr>
        <p:spPr>
          <a:xfrm>
            <a:off x="7354666" y="22464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4"/>
          <p:cNvSpPr/>
          <p:nvPr/>
        </p:nvSpPr>
        <p:spPr>
          <a:xfrm>
            <a:off x="8252946" y="24102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4"/>
          <p:cNvSpPr/>
          <p:nvPr/>
        </p:nvSpPr>
        <p:spPr>
          <a:xfrm>
            <a:off x="8609072" y="35165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4"/>
          <p:cNvSpPr/>
          <p:nvPr/>
        </p:nvSpPr>
        <p:spPr>
          <a:xfrm>
            <a:off x="8057985" y="38264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4"/>
          <p:cNvSpPr/>
          <p:nvPr/>
        </p:nvSpPr>
        <p:spPr>
          <a:xfrm>
            <a:off x="8068155" y="21107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chemeClr val="accent1">
              <a:alpha val="4078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4"/>
          <p:cNvSpPr/>
          <p:nvPr/>
        </p:nvSpPr>
        <p:spPr>
          <a:xfrm>
            <a:off x="8068552" y="18851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4"/>
          <p:cNvSpPr/>
          <p:nvPr/>
        </p:nvSpPr>
        <p:spPr>
          <a:xfrm>
            <a:off x="8293805" y="18855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chemeClr val="accent1">
              <a:alpha val="4078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4"/>
          <p:cNvSpPr/>
          <p:nvPr/>
        </p:nvSpPr>
        <p:spPr>
          <a:xfrm>
            <a:off x="8293805" y="21111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4"/>
          <p:cNvSpPr/>
          <p:nvPr/>
        </p:nvSpPr>
        <p:spPr>
          <a:xfrm>
            <a:off x="6068745" y="13263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4"/>
          <p:cNvSpPr/>
          <p:nvPr/>
        </p:nvSpPr>
        <p:spPr>
          <a:xfrm>
            <a:off x="6599948" y="14606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4"/>
          <p:cNvSpPr/>
          <p:nvPr/>
        </p:nvSpPr>
        <p:spPr>
          <a:xfrm>
            <a:off x="7723018" y="16681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4"/>
          <p:cNvSpPr/>
          <p:nvPr/>
        </p:nvSpPr>
        <p:spPr>
          <a:xfrm>
            <a:off x="7703626" y="18119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4"/>
          <p:cNvSpPr/>
          <p:nvPr/>
        </p:nvSpPr>
        <p:spPr>
          <a:xfrm>
            <a:off x="5923545" y="15495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4"/>
          <p:cNvSpPr/>
          <p:nvPr/>
        </p:nvSpPr>
        <p:spPr>
          <a:xfrm>
            <a:off x="5932268" y="15719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4"/>
          <p:cNvSpPr/>
          <p:nvPr/>
        </p:nvSpPr>
        <p:spPr>
          <a:xfrm>
            <a:off x="6053796" y="15939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4"/>
          <p:cNvSpPr/>
          <p:nvPr/>
        </p:nvSpPr>
        <p:spPr>
          <a:xfrm>
            <a:off x="7038157" y="16590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4"/>
          <p:cNvSpPr/>
          <p:nvPr/>
        </p:nvSpPr>
        <p:spPr>
          <a:xfrm>
            <a:off x="6625833" y="32104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4"/>
          <p:cNvSpPr/>
          <p:nvPr/>
        </p:nvSpPr>
        <p:spPr>
          <a:xfrm>
            <a:off x="6194020" y="27748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4"/>
          <p:cNvSpPr/>
          <p:nvPr/>
        </p:nvSpPr>
        <p:spPr>
          <a:xfrm>
            <a:off x="8503695" y="32975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chemeClr val="accent1">
              <a:alpha val="4078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4"/>
          <p:cNvSpPr/>
          <p:nvPr/>
        </p:nvSpPr>
        <p:spPr>
          <a:xfrm>
            <a:off x="8503695" y="32975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4"/>
          <p:cNvSpPr/>
          <p:nvPr/>
        </p:nvSpPr>
        <p:spPr>
          <a:xfrm>
            <a:off x="5099313" y="20551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4"/>
          <p:cNvSpPr/>
          <p:nvPr/>
        </p:nvSpPr>
        <p:spPr>
          <a:xfrm>
            <a:off x="5099313" y="20303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4"/>
          <p:cNvSpPr/>
          <p:nvPr/>
        </p:nvSpPr>
        <p:spPr>
          <a:xfrm>
            <a:off x="8525068" y="26346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4"/>
          <p:cNvSpPr/>
          <p:nvPr/>
        </p:nvSpPr>
        <p:spPr>
          <a:xfrm>
            <a:off x="7137303" y="26732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4"/>
          <p:cNvSpPr/>
          <p:nvPr/>
        </p:nvSpPr>
        <p:spPr>
          <a:xfrm>
            <a:off x="7116149" y="27856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4"/>
          <p:cNvSpPr/>
          <p:nvPr/>
        </p:nvSpPr>
        <p:spPr>
          <a:xfrm>
            <a:off x="7062641" y="21729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4"/>
          <p:cNvSpPr/>
          <p:nvPr/>
        </p:nvSpPr>
        <p:spPr>
          <a:xfrm>
            <a:off x="7064703" y="21526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4"/>
          <p:cNvSpPr/>
          <p:nvPr/>
        </p:nvSpPr>
        <p:spPr>
          <a:xfrm>
            <a:off x="7066368" y="21323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4"/>
          <p:cNvSpPr/>
          <p:nvPr/>
        </p:nvSpPr>
        <p:spPr>
          <a:xfrm>
            <a:off x="7050191" y="22338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4"/>
          <p:cNvSpPr/>
          <p:nvPr/>
        </p:nvSpPr>
        <p:spPr>
          <a:xfrm>
            <a:off x="7055583" y="22132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4"/>
          <p:cNvSpPr/>
          <p:nvPr/>
        </p:nvSpPr>
        <p:spPr>
          <a:xfrm>
            <a:off x="7059727" y="21933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4"/>
          <p:cNvSpPr/>
          <p:nvPr/>
        </p:nvSpPr>
        <p:spPr>
          <a:xfrm>
            <a:off x="7029454" y="22916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4"/>
          <p:cNvSpPr/>
          <p:nvPr/>
        </p:nvSpPr>
        <p:spPr>
          <a:xfrm>
            <a:off x="7037324" y="22725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4"/>
          <p:cNvSpPr/>
          <p:nvPr/>
        </p:nvSpPr>
        <p:spPr>
          <a:xfrm>
            <a:off x="7043966" y="22522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4"/>
          <p:cNvSpPr/>
          <p:nvPr/>
        </p:nvSpPr>
        <p:spPr>
          <a:xfrm>
            <a:off x="7000410" y="23459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4"/>
          <p:cNvSpPr/>
          <p:nvPr/>
        </p:nvSpPr>
        <p:spPr>
          <a:xfrm>
            <a:off x="7011611" y="23289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4"/>
          <p:cNvSpPr/>
          <p:nvPr/>
        </p:nvSpPr>
        <p:spPr>
          <a:xfrm>
            <a:off x="7020731" y="23102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4"/>
          <p:cNvSpPr/>
          <p:nvPr/>
        </p:nvSpPr>
        <p:spPr>
          <a:xfrm>
            <a:off x="6964744" y="23969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4"/>
          <p:cNvSpPr/>
          <p:nvPr/>
        </p:nvSpPr>
        <p:spPr>
          <a:xfrm>
            <a:off x="6977175" y="23803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4"/>
          <p:cNvSpPr/>
          <p:nvPr/>
        </p:nvSpPr>
        <p:spPr>
          <a:xfrm>
            <a:off x="6989625" y="23641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4"/>
          <p:cNvSpPr/>
          <p:nvPr/>
        </p:nvSpPr>
        <p:spPr>
          <a:xfrm>
            <a:off x="6921605" y="24413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4"/>
          <p:cNvSpPr/>
          <p:nvPr/>
        </p:nvSpPr>
        <p:spPr>
          <a:xfrm>
            <a:off x="6936949" y="24280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4"/>
          <p:cNvSpPr/>
          <p:nvPr/>
        </p:nvSpPr>
        <p:spPr>
          <a:xfrm>
            <a:off x="6950629" y="24123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4"/>
          <p:cNvSpPr/>
          <p:nvPr/>
        </p:nvSpPr>
        <p:spPr>
          <a:xfrm>
            <a:off x="6873073" y="24803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4"/>
          <p:cNvSpPr/>
          <p:nvPr/>
        </p:nvSpPr>
        <p:spPr>
          <a:xfrm>
            <a:off x="6889666" y="24675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4"/>
          <p:cNvSpPr/>
          <p:nvPr/>
        </p:nvSpPr>
        <p:spPr>
          <a:xfrm>
            <a:off x="6905844" y="24554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4"/>
          <p:cNvSpPr/>
          <p:nvPr/>
        </p:nvSpPr>
        <p:spPr>
          <a:xfrm>
            <a:off x="6819545" y="25114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4"/>
          <p:cNvSpPr/>
          <p:nvPr/>
        </p:nvSpPr>
        <p:spPr>
          <a:xfrm>
            <a:off x="6837804" y="25015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4"/>
          <p:cNvSpPr/>
          <p:nvPr/>
        </p:nvSpPr>
        <p:spPr>
          <a:xfrm>
            <a:off x="6856063" y="24911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4"/>
          <p:cNvSpPr/>
          <p:nvPr/>
        </p:nvSpPr>
        <p:spPr>
          <a:xfrm>
            <a:off x="6762726" y="25347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4"/>
          <p:cNvSpPr/>
          <p:nvPr/>
        </p:nvSpPr>
        <p:spPr>
          <a:xfrm>
            <a:off x="6781797" y="25284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4"/>
          <p:cNvSpPr/>
          <p:nvPr/>
        </p:nvSpPr>
        <p:spPr>
          <a:xfrm>
            <a:off x="6800889" y="25201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4"/>
          <p:cNvSpPr/>
          <p:nvPr/>
        </p:nvSpPr>
        <p:spPr>
          <a:xfrm>
            <a:off x="6702576" y="25504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4"/>
          <p:cNvSpPr/>
          <p:nvPr/>
        </p:nvSpPr>
        <p:spPr>
          <a:xfrm>
            <a:off x="6722480" y="25455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4"/>
          <p:cNvSpPr/>
          <p:nvPr/>
        </p:nvSpPr>
        <p:spPr>
          <a:xfrm>
            <a:off x="6742821" y="25409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4"/>
          <p:cNvSpPr/>
          <p:nvPr/>
        </p:nvSpPr>
        <p:spPr>
          <a:xfrm>
            <a:off x="6641177" y="25571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4"/>
          <p:cNvSpPr/>
          <p:nvPr/>
        </p:nvSpPr>
        <p:spPr>
          <a:xfrm>
            <a:off x="6661914" y="25554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4"/>
          <p:cNvSpPr/>
          <p:nvPr/>
        </p:nvSpPr>
        <p:spPr>
          <a:xfrm>
            <a:off x="6682255" y="25533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4"/>
          <p:cNvSpPr/>
          <p:nvPr/>
        </p:nvSpPr>
        <p:spPr>
          <a:xfrm>
            <a:off x="6579382" y="25533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4"/>
          <p:cNvSpPr/>
          <p:nvPr/>
        </p:nvSpPr>
        <p:spPr>
          <a:xfrm>
            <a:off x="6599703" y="25554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4"/>
          <p:cNvSpPr/>
          <p:nvPr/>
        </p:nvSpPr>
        <p:spPr>
          <a:xfrm>
            <a:off x="6620440" y="25567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4"/>
          <p:cNvSpPr/>
          <p:nvPr/>
        </p:nvSpPr>
        <p:spPr>
          <a:xfrm>
            <a:off x="6517984" y="25409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4"/>
          <p:cNvSpPr/>
          <p:nvPr/>
        </p:nvSpPr>
        <p:spPr>
          <a:xfrm>
            <a:off x="6538304" y="25463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4"/>
          <p:cNvSpPr/>
          <p:nvPr/>
        </p:nvSpPr>
        <p:spPr>
          <a:xfrm>
            <a:off x="6558645" y="25504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4"/>
          <p:cNvSpPr/>
          <p:nvPr/>
        </p:nvSpPr>
        <p:spPr>
          <a:xfrm>
            <a:off x="6459499" y="25197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4"/>
          <p:cNvSpPr/>
          <p:nvPr/>
        </p:nvSpPr>
        <p:spPr>
          <a:xfrm>
            <a:off x="6478987" y="25280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4"/>
          <p:cNvSpPr/>
          <p:nvPr/>
        </p:nvSpPr>
        <p:spPr>
          <a:xfrm>
            <a:off x="6498495" y="25347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4"/>
          <p:cNvSpPr/>
          <p:nvPr/>
        </p:nvSpPr>
        <p:spPr>
          <a:xfrm>
            <a:off x="6404742" y="24911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4"/>
          <p:cNvSpPr/>
          <p:nvPr/>
        </p:nvSpPr>
        <p:spPr>
          <a:xfrm>
            <a:off x="6422585" y="25023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4"/>
          <p:cNvSpPr/>
          <p:nvPr/>
        </p:nvSpPr>
        <p:spPr>
          <a:xfrm>
            <a:off x="6440824" y="25114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4"/>
          <p:cNvSpPr/>
          <p:nvPr/>
        </p:nvSpPr>
        <p:spPr>
          <a:xfrm>
            <a:off x="6354545" y="24550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4"/>
          <p:cNvSpPr/>
          <p:nvPr/>
        </p:nvSpPr>
        <p:spPr>
          <a:xfrm>
            <a:off x="6370722" y="24679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4"/>
          <p:cNvSpPr/>
          <p:nvPr/>
        </p:nvSpPr>
        <p:spPr>
          <a:xfrm>
            <a:off x="6386899" y="24799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4"/>
          <p:cNvSpPr/>
          <p:nvPr/>
        </p:nvSpPr>
        <p:spPr>
          <a:xfrm>
            <a:off x="6309740" y="24123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4"/>
          <p:cNvSpPr/>
          <p:nvPr/>
        </p:nvSpPr>
        <p:spPr>
          <a:xfrm>
            <a:off x="6323855" y="24276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4"/>
          <p:cNvSpPr/>
          <p:nvPr/>
        </p:nvSpPr>
        <p:spPr>
          <a:xfrm>
            <a:off x="6338784" y="24413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4"/>
          <p:cNvSpPr/>
          <p:nvPr/>
        </p:nvSpPr>
        <p:spPr>
          <a:xfrm>
            <a:off x="6271993" y="23638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4"/>
          <p:cNvSpPr/>
          <p:nvPr/>
        </p:nvSpPr>
        <p:spPr>
          <a:xfrm>
            <a:off x="6284026" y="23803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4"/>
          <p:cNvSpPr/>
          <p:nvPr/>
        </p:nvSpPr>
        <p:spPr>
          <a:xfrm>
            <a:off x="6296893" y="23965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4"/>
          <p:cNvSpPr/>
          <p:nvPr/>
        </p:nvSpPr>
        <p:spPr>
          <a:xfrm>
            <a:off x="6241303" y="23102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4"/>
          <p:cNvSpPr/>
          <p:nvPr/>
        </p:nvSpPr>
        <p:spPr>
          <a:xfrm>
            <a:off x="6250839" y="23285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4"/>
          <p:cNvSpPr/>
          <p:nvPr/>
        </p:nvSpPr>
        <p:spPr>
          <a:xfrm>
            <a:off x="6261208" y="23467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4"/>
          <p:cNvSpPr/>
          <p:nvPr/>
        </p:nvSpPr>
        <p:spPr>
          <a:xfrm>
            <a:off x="6219317" y="22534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4"/>
          <p:cNvSpPr/>
          <p:nvPr/>
        </p:nvSpPr>
        <p:spPr>
          <a:xfrm>
            <a:off x="6225542" y="22725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4"/>
          <p:cNvSpPr/>
          <p:nvPr/>
        </p:nvSpPr>
        <p:spPr>
          <a:xfrm>
            <a:off x="6233413" y="22916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4"/>
          <p:cNvSpPr/>
          <p:nvPr/>
        </p:nvSpPr>
        <p:spPr>
          <a:xfrm>
            <a:off x="6205221" y="21933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4"/>
          <p:cNvSpPr/>
          <p:nvPr/>
        </p:nvSpPr>
        <p:spPr>
          <a:xfrm>
            <a:off x="6209365" y="22132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4"/>
          <p:cNvSpPr/>
          <p:nvPr/>
        </p:nvSpPr>
        <p:spPr>
          <a:xfrm>
            <a:off x="6213508" y="22335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4"/>
          <p:cNvSpPr/>
          <p:nvPr/>
        </p:nvSpPr>
        <p:spPr>
          <a:xfrm>
            <a:off x="6200642" y="21319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4"/>
          <p:cNvSpPr/>
          <p:nvPr/>
        </p:nvSpPr>
        <p:spPr>
          <a:xfrm>
            <a:off x="6201058" y="21526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4"/>
          <p:cNvSpPr/>
          <p:nvPr/>
        </p:nvSpPr>
        <p:spPr>
          <a:xfrm>
            <a:off x="6202723" y="21729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4"/>
          <p:cNvSpPr/>
          <p:nvPr/>
        </p:nvSpPr>
        <p:spPr>
          <a:xfrm>
            <a:off x="6202723" y="16938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4"/>
          <p:cNvSpPr/>
          <p:nvPr/>
        </p:nvSpPr>
        <p:spPr>
          <a:xfrm>
            <a:off x="6182819" y="21165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4"/>
          <p:cNvSpPr/>
          <p:nvPr/>
        </p:nvSpPr>
        <p:spPr>
          <a:xfrm>
            <a:off x="6620024" y="25384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4"/>
          <p:cNvSpPr/>
          <p:nvPr/>
        </p:nvSpPr>
        <p:spPr>
          <a:xfrm>
            <a:off x="7047296" y="21165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4"/>
          <p:cNvSpPr/>
          <p:nvPr/>
        </p:nvSpPr>
        <p:spPr>
          <a:xfrm>
            <a:off x="6276156" y="17726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4"/>
          <p:cNvSpPr/>
          <p:nvPr/>
        </p:nvSpPr>
        <p:spPr>
          <a:xfrm>
            <a:off x="7228563" y="19914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4"/>
          <p:cNvSpPr/>
          <p:nvPr/>
        </p:nvSpPr>
        <p:spPr>
          <a:xfrm>
            <a:off x="7241826" y="20036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4"/>
          <p:cNvSpPr/>
          <p:nvPr/>
        </p:nvSpPr>
        <p:spPr>
          <a:xfrm>
            <a:off x="5521193" y="26205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4"/>
          <p:cNvSpPr/>
          <p:nvPr/>
        </p:nvSpPr>
        <p:spPr>
          <a:xfrm>
            <a:off x="5545657" y="26442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4"/>
          <p:cNvSpPr/>
          <p:nvPr/>
        </p:nvSpPr>
        <p:spPr>
          <a:xfrm>
            <a:off x="5545657" y="26931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4"/>
          <p:cNvSpPr/>
          <p:nvPr/>
        </p:nvSpPr>
        <p:spPr>
          <a:xfrm>
            <a:off x="5651444" y="26487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4"/>
          <p:cNvSpPr/>
          <p:nvPr/>
        </p:nvSpPr>
        <p:spPr>
          <a:xfrm>
            <a:off x="5651444" y="26661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4"/>
          <p:cNvSpPr/>
          <p:nvPr/>
        </p:nvSpPr>
        <p:spPr>
          <a:xfrm>
            <a:off x="5651444" y="26832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4"/>
          <p:cNvSpPr/>
          <p:nvPr/>
        </p:nvSpPr>
        <p:spPr>
          <a:xfrm>
            <a:off x="5651444" y="270021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4"/>
          <p:cNvSpPr/>
          <p:nvPr/>
        </p:nvSpPr>
        <p:spPr>
          <a:xfrm>
            <a:off x="5651444" y="27172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4"/>
          <p:cNvSpPr/>
          <p:nvPr/>
        </p:nvSpPr>
        <p:spPr>
          <a:xfrm>
            <a:off x="5651444" y="27342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4"/>
          <p:cNvSpPr/>
          <p:nvPr/>
        </p:nvSpPr>
        <p:spPr>
          <a:xfrm>
            <a:off x="5651444" y="27516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4"/>
          <p:cNvSpPr/>
          <p:nvPr/>
        </p:nvSpPr>
        <p:spPr>
          <a:xfrm>
            <a:off x="5651444" y="276867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4"/>
          <p:cNvSpPr/>
          <p:nvPr/>
        </p:nvSpPr>
        <p:spPr>
          <a:xfrm>
            <a:off x="5661813" y="2547564"/>
            <a:ext cx="4163" cy="7078"/>
          </a:xfrm>
          <a:custGeom>
            <a:rect b="b" l="l" r="r" t="t"/>
            <a:pathLst>
              <a:path extrusionOk="0" h="357" w="210">
                <a:moveTo>
                  <a:pt x="0" y="1"/>
                </a:moveTo>
                <a:lnTo>
                  <a:pt x="209" y="1"/>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4"/>
          <p:cNvSpPr/>
          <p:nvPr/>
        </p:nvSpPr>
        <p:spPr>
          <a:xfrm>
            <a:off x="5661813" y="2559598"/>
            <a:ext cx="4163" cy="7078"/>
          </a:xfrm>
          <a:custGeom>
            <a:rect b="b" l="l" r="r" t="t"/>
            <a:pathLst>
              <a:path extrusionOk="0" h="357" w="210">
                <a:moveTo>
                  <a:pt x="0" y="1"/>
                </a:moveTo>
                <a:lnTo>
                  <a:pt x="209" y="1"/>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4"/>
          <p:cNvSpPr/>
          <p:nvPr/>
        </p:nvSpPr>
        <p:spPr>
          <a:xfrm>
            <a:off x="5661813" y="2571216"/>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4"/>
          <p:cNvSpPr/>
          <p:nvPr/>
        </p:nvSpPr>
        <p:spPr>
          <a:xfrm>
            <a:off x="5661813" y="2513148"/>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4"/>
          <p:cNvSpPr/>
          <p:nvPr/>
        </p:nvSpPr>
        <p:spPr>
          <a:xfrm>
            <a:off x="5661813" y="2524349"/>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4"/>
          <p:cNvSpPr/>
          <p:nvPr/>
        </p:nvSpPr>
        <p:spPr>
          <a:xfrm>
            <a:off x="5661813" y="2535947"/>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4"/>
          <p:cNvSpPr/>
          <p:nvPr/>
        </p:nvSpPr>
        <p:spPr>
          <a:xfrm>
            <a:off x="5661813" y="2477879"/>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4"/>
          <p:cNvSpPr/>
          <p:nvPr/>
        </p:nvSpPr>
        <p:spPr>
          <a:xfrm>
            <a:off x="5661813" y="2489080"/>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4"/>
          <p:cNvSpPr/>
          <p:nvPr/>
        </p:nvSpPr>
        <p:spPr>
          <a:xfrm>
            <a:off x="5661813" y="2501114"/>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4"/>
          <p:cNvSpPr/>
          <p:nvPr/>
        </p:nvSpPr>
        <p:spPr>
          <a:xfrm>
            <a:off x="5661813" y="2442629"/>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4"/>
          <p:cNvSpPr/>
          <p:nvPr/>
        </p:nvSpPr>
        <p:spPr>
          <a:xfrm>
            <a:off x="5661813" y="2454227"/>
            <a:ext cx="4163" cy="7078"/>
          </a:xfrm>
          <a:custGeom>
            <a:rect b="b" l="l" r="r" t="t"/>
            <a:pathLst>
              <a:path extrusionOk="0" h="357" w="210">
                <a:moveTo>
                  <a:pt x="0" y="1"/>
                </a:moveTo>
                <a:lnTo>
                  <a:pt x="209" y="1"/>
                </a:lnTo>
                <a:lnTo>
                  <a:pt x="209" y="357"/>
                </a:lnTo>
                <a:lnTo>
                  <a:pt x="0" y="35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4"/>
          <p:cNvSpPr/>
          <p:nvPr/>
        </p:nvSpPr>
        <p:spPr>
          <a:xfrm>
            <a:off x="5661813" y="2465845"/>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5661813" y="2407360"/>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5661813" y="2419394"/>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5661813" y="2430596"/>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5661813" y="2372527"/>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661813" y="2384125"/>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5661813" y="2395743"/>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5660564" y="2337258"/>
            <a:ext cx="4580" cy="6661"/>
          </a:xfrm>
          <a:custGeom>
            <a:rect b="b" l="l" r="r" t="t"/>
            <a:pathLst>
              <a:path extrusionOk="0" h="336" w="231">
                <a:moveTo>
                  <a:pt x="42" y="335"/>
                </a:moveTo>
                <a:lnTo>
                  <a:pt x="231" y="335"/>
                </a:lnTo>
                <a:lnTo>
                  <a:pt x="210" y="1"/>
                </a:lnTo>
                <a:lnTo>
                  <a:pt x="0" y="1"/>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4"/>
          <p:cNvSpPr/>
          <p:nvPr/>
        </p:nvSpPr>
        <p:spPr>
          <a:xfrm>
            <a:off x="5661813" y="2349292"/>
            <a:ext cx="3331" cy="6245"/>
          </a:xfrm>
          <a:custGeom>
            <a:rect b="b" l="l" r="r" t="t"/>
            <a:pathLst>
              <a:path extrusionOk="0" h="315" w="168">
                <a:moveTo>
                  <a:pt x="0" y="314"/>
                </a:moveTo>
                <a:lnTo>
                  <a:pt x="168" y="314"/>
                </a:lnTo>
                <a:lnTo>
                  <a:pt x="168" y="0"/>
                </a:lnTo>
                <a:lnTo>
                  <a:pt x="0" y="0"/>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4"/>
          <p:cNvSpPr/>
          <p:nvPr/>
        </p:nvSpPr>
        <p:spPr>
          <a:xfrm>
            <a:off x="5661813" y="2360494"/>
            <a:ext cx="4163" cy="7058"/>
          </a:xfrm>
          <a:custGeom>
            <a:rect b="b" l="l" r="r" t="t"/>
            <a:pathLst>
              <a:path extrusionOk="0" h="356" w="210">
                <a:moveTo>
                  <a:pt x="0" y="0"/>
                </a:moveTo>
                <a:lnTo>
                  <a:pt x="209" y="0"/>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4"/>
          <p:cNvSpPr/>
          <p:nvPr/>
        </p:nvSpPr>
        <p:spPr>
          <a:xfrm>
            <a:off x="5657649" y="2302009"/>
            <a:ext cx="4599" cy="7474"/>
          </a:xfrm>
          <a:custGeom>
            <a:rect b="b" l="l" r="r" t="t"/>
            <a:pathLst>
              <a:path extrusionOk="0" h="377" w="232">
                <a:moveTo>
                  <a:pt x="22" y="377"/>
                </a:moveTo>
                <a:lnTo>
                  <a:pt x="231" y="335"/>
                </a:lnTo>
                <a:lnTo>
                  <a:pt x="189" y="0"/>
                </a:lnTo>
                <a:lnTo>
                  <a:pt x="1" y="21"/>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4"/>
          <p:cNvSpPr/>
          <p:nvPr/>
        </p:nvSpPr>
        <p:spPr>
          <a:xfrm>
            <a:off x="5659315" y="2314023"/>
            <a:ext cx="4580" cy="6661"/>
          </a:xfrm>
          <a:custGeom>
            <a:rect b="b" l="l" r="r" t="t"/>
            <a:pathLst>
              <a:path extrusionOk="0" h="336" w="231">
                <a:moveTo>
                  <a:pt x="42" y="336"/>
                </a:moveTo>
                <a:lnTo>
                  <a:pt x="231" y="315"/>
                </a:lnTo>
                <a:lnTo>
                  <a:pt x="168" y="1"/>
                </a:lnTo>
                <a:lnTo>
                  <a:pt x="1" y="22"/>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4"/>
          <p:cNvSpPr/>
          <p:nvPr/>
        </p:nvSpPr>
        <p:spPr>
          <a:xfrm>
            <a:off x="5660147" y="2325224"/>
            <a:ext cx="4163" cy="7078"/>
          </a:xfrm>
          <a:custGeom>
            <a:rect b="b" l="l" r="r" t="t"/>
            <a:pathLst>
              <a:path extrusionOk="0" h="357" w="210">
                <a:moveTo>
                  <a:pt x="21" y="356"/>
                </a:moveTo>
                <a:lnTo>
                  <a:pt x="210" y="356"/>
                </a:lnTo>
                <a:lnTo>
                  <a:pt x="210" y="1"/>
                </a:lnTo>
                <a:lnTo>
                  <a:pt x="0" y="4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4"/>
          <p:cNvSpPr/>
          <p:nvPr/>
        </p:nvSpPr>
        <p:spPr>
          <a:xfrm>
            <a:off x="5649362" y="2267989"/>
            <a:ext cx="5412" cy="7058"/>
          </a:xfrm>
          <a:custGeom>
            <a:rect b="b" l="l" r="r" t="t"/>
            <a:pathLst>
              <a:path extrusionOk="0" h="356" w="273">
                <a:moveTo>
                  <a:pt x="105" y="356"/>
                </a:moveTo>
                <a:lnTo>
                  <a:pt x="272" y="314"/>
                </a:lnTo>
                <a:lnTo>
                  <a:pt x="210" y="0"/>
                </a:lnTo>
                <a:lnTo>
                  <a:pt x="0" y="42"/>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4"/>
          <p:cNvSpPr/>
          <p:nvPr/>
        </p:nvSpPr>
        <p:spPr>
          <a:xfrm>
            <a:off x="5652257" y="2279190"/>
            <a:ext cx="5412" cy="7474"/>
          </a:xfrm>
          <a:custGeom>
            <a:rect b="b" l="l" r="r" t="t"/>
            <a:pathLst>
              <a:path extrusionOk="0" h="377" w="273">
                <a:moveTo>
                  <a:pt x="85" y="377"/>
                </a:moveTo>
                <a:lnTo>
                  <a:pt x="273" y="314"/>
                </a:lnTo>
                <a:lnTo>
                  <a:pt x="189" y="0"/>
                </a:lnTo>
                <a:lnTo>
                  <a:pt x="1" y="6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4"/>
          <p:cNvSpPr/>
          <p:nvPr/>
        </p:nvSpPr>
        <p:spPr>
          <a:xfrm>
            <a:off x="5655588" y="22908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4"/>
          <p:cNvSpPr/>
          <p:nvPr/>
        </p:nvSpPr>
        <p:spPr>
          <a:xfrm>
            <a:off x="5637329" y="2234802"/>
            <a:ext cx="6245" cy="7078"/>
          </a:xfrm>
          <a:custGeom>
            <a:rect b="b" l="l" r="r" t="t"/>
            <a:pathLst>
              <a:path extrusionOk="0" h="357" w="315">
                <a:moveTo>
                  <a:pt x="126" y="356"/>
                </a:moveTo>
                <a:lnTo>
                  <a:pt x="315" y="272"/>
                </a:lnTo>
                <a:lnTo>
                  <a:pt x="168" y="0"/>
                </a:lnTo>
                <a:lnTo>
                  <a:pt x="1" y="6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4"/>
          <p:cNvSpPr/>
          <p:nvPr/>
        </p:nvSpPr>
        <p:spPr>
          <a:xfrm>
            <a:off x="5641472" y="2245586"/>
            <a:ext cx="6245" cy="7078"/>
          </a:xfrm>
          <a:custGeom>
            <a:rect b="b" l="l" r="r" t="t"/>
            <a:pathLst>
              <a:path extrusionOk="0" h="357" w="315">
                <a:moveTo>
                  <a:pt x="126" y="356"/>
                </a:moveTo>
                <a:lnTo>
                  <a:pt x="315" y="314"/>
                </a:lnTo>
                <a:lnTo>
                  <a:pt x="189" y="0"/>
                </a:lnTo>
                <a:lnTo>
                  <a:pt x="1" y="84"/>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4"/>
          <p:cNvSpPr/>
          <p:nvPr/>
        </p:nvSpPr>
        <p:spPr>
          <a:xfrm>
            <a:off x="5645635" y="2256371"/>
            <a:ext cx="5829" cy="7494"/>
          </a:xfrm>
          <a:custGeom>
            <a:rect b="b" l="l" r="r" t="t"/>
            <a:pathLst>
              <a:path extrusionOk="0" h="378" w="294">
                <a:moveTo>
                  <a:pt x="105" y="377"/>
                </a:moveTo>
                <a:lnTo>
                  <a:pt x="293" y="314"/>
                </a:lnTo>
                <a:lnTo>
                  <a:pt x="188" y="0"/>
                </a:lnTo>
                <a:lnTo>
                  <a:pt x="0" y="84"/>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4"/>
          <p:cNvSpPr/>
          <p:nvPr/>
        </p:nvSpPr>
        <p:spPr>
          <a:xfrm>
            <a:off x="5620735" y="2203696"/>
            <a:ext cx="6661" cy="7058"/>
          </a:xfrm>
          <a:custGeom>
            <a:rect b="b" l="l" r="r" t="t"/>
            <a:pathLst>
              <a:path extrusionOk="0" h="356" w="336">
                <a:moveTo>
                  <a:pt x="147" y="356"/>
                </a:moveTo>
                <a:lnTo>
                  <a:pt x="335" y="272"/>
                </a:lnTo>
                <a:lnTo>
                  <a:pt x="147"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4"/>
          <p:cNvSpPr/>
          <p:nvPr/>
        </p:nvSpPr>
        <p:spPr>
          <a:xfrm>
            <a:off x="5626544" y="22140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4"/>
          <p:cNvSpPr/>
          <p:nvPr/>
        </p:nvSpPr>
        <p:spPr>
          <a:xfrm>
            <a:off x="5632352" y="2223600"/>
            <a:ext cx="6245" cy="7890"/>
          </a:xfrm>
          <a:custGeom>
            <a:rect b="b" l="l" r="r" t="t"/>
            <a:pathLst>
              <a:path extrusionOk="0" h="398" w="315">
                <a:moveTo>
                  <a:pt x="126" y="398"/>
                </a:moveTo>
                <a:lnTo>
                  <a:pt x="314" y="314"/>
                </a:lnTo>
                <a:lnTo>
                  <a:pt x="147"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4"/>
          <p:cNvSpPr/>
          <p:nvPr/>
        </p:nvSpPr>
        <p:spPr>
          <a:xfrm>
            <a:off x="5600414" y="2174652"/>
            <a:ext cx="7494" cy="7078"/>
          </a:xfrm>
          <a:custGeom>
            <a:rect b="b" l="l" r="r" t="t"/>
            <a:pathLst>
              <a:path extrusionOk="0" h="357" w="378">
                <a:moveTo>
                  <a:pt x="210" y="356"/>
                </a:moveTo>
                <a:lnTo>
                  <a:pt x="377" y="252"/>
                </a:lnTo>
                <a:lnTo>
                  <a:pt x="168" y="0"/>
                </a:lnTo>
                <a:lnTo>
                  <a:pt x="0"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4"/>
          <p:cNvSpPr/>
          <p:nvPr/>
        </p:nvSpPr>
        <p:spPr>
          <a:xfrm>
            <a:off x="5607888" y="2183771"/>
            <a:ext cx="6641" cy="7494"/>
          </a:xfrm>
          <a:custGeom>
            <a:rect b="b" l="l" r="r" t="t"/>
            <a:pathLst>
              <a:path extrusionOk="0" h="378" w="335">
                <a:moveTo>
                  <a:pt x="188" y="377"/>
                </a:moveTo>
                <a:lnTo>
                  <a:pt x="335" y="273"/>
                </a:lnTo>
                <a:lnTo>
                  <a:pt x="147" y="1"/>
                </a:lnTo>
                <a:lnTo>
                  <a:pt x="0"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4"/>
          <p:cNvSpPr/>
          <p:nvPr/>
        </p:nvSpPr>
        <p:spPr>
          <a:xfrm>
            <a:off x="5614510" y="2193327"/>
            <a:ext cx="6661" cy="7474"/>
          </a:xfrm>
          <a:custGeom>
            <a:rect b="b" l="l" r="r" t="t"/>
            <a:pathLst>
              <a:path extrusionOk="0" h="377" w="336">
                <a:moveTo>
                  <a:pt x="189" y="377"/>
                </a:moveTo>
                <a:lnTo>
                  <a:pt x="336" y="272"/>
                </a:lnTo>
                <a:lnTo>
                  <a:pt x="168"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4"/>
          <p:cNvSpPr/>
          <p:nvPr/>
        </p:nvSpPr>
        <p:spPr>
          <a:xfrm>
            <a:off x="5577179" y="21481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4"/>
          <p:cNvSpPr/>
          <p:nvPr/>
        </p:nvSpPr>
        <p:spPr>
          <a:xfrm>
            <a:off x="5585486" y="2156809"/>
            <a:ext cx="7058" cy="7494"/>
          </a:xfrm>
          <a:custGeom>
            <a:rect b="b" l="l" r="r" t="t"/>
            <a:pathLst>
              <a:path extrusionOk="0" h="378" w="356">
                <a:moveTo>
                  <a:pt x="209" y="377"/>
                </a:moveTo>
                <a:lnTo>
                  <a:pt x="356" y="231"/>
                </a:lnTo>
                <a:lnTo>
                  <a:pt x="126" y="1"/>
                </a:lnTo>
                <a:lnTo>
                  <a:pt x="0" y="12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4"/>
          <p:cNvSpPr/>
          <p:nvPr/>
        </p:nvSpPr>
        <p:spPr>
          <a:xfrm>
            <a:off x="5593356" y="2165116"/>
            <a:ext cx="7078" cy="7890"/>
          </a:xfrm>
          <a:custGeom>
            <a:rect b="b" l="l" r="r" t="t"/>
            <a:pathLst>
              <a:path extrusionOk="0" h="398" w="357">
                <a:moveTo>
                  <a:pt x="210" y="398"/>
                </a:moveTo>
                <a:lnTo>
                  <a:pt x="356" y="272"/>
                </a:lnTo>
                <a:lnTo>
                  <a:pt x="126" y="0"/>
                </a:lnTo>
                <a:lnTo>
                  <a:pt x="1" y="12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4"/>
          <p:cNvSpPr/>
          <p:nvPr/>
        </p:nvSpPr>
        <p:spPr>
          <a:xfrm>
            <a:off x="5550633" y="2125287"/>
            <a:ext cx="7494" cy="7078"/>
          </a:xfrm>
          <a:custGeom>
            <a:rect b="b" l="l" r="r" t="t"/>
            <a:pathLst>
              <a:path extrusionOk="0" h="357" w="378">
                <a:moveTo>
                  <a:pt x="273" y="356"/>
                </a:moveTo>
                <a:lnTo>
                  <a:pt x="377" y="210"/>
                </a:lnTo>
                <a:lnTo>
                  <a:pt x="105" y="1"/>
                </a:lnTo>
                <a:lnTo>
                  <a:pt x="1"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4"/>
          <p:cNvSpPr/>
          <p:nvPr/>
        </p:nvSpPr>
        <p:spPr>
          <a:xfrm>
            <a:off x="5559753" y="21323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4"/>
          <p:cNvSpPr/>
          <p:nvPr/>
        </p:nvSpPr>
        <p:spPr>
          <a:xfrm>
            <a:off x="5568476" y="2140215"/>
            <a:ext cx="7890" cy="7494"/>
          </a:xfrm>
          <a:custGeom>
            <a:rect b="b" l="l" r="r" t="t"/>
            <a:pathLst>
              <a:path extrusionOk="0" h="378" w="398">
                <a:moveTo>
                  <a:pt x="251" y="377"/>
                </a:moveTo>
                <a:lnTo>
                  <a:pt x="398" y="231"/>
                </a:lnTo>
                <a:lnTo>
                  <a:pt x="126" y="1"/>
                </a:lnTo>
                <a:lnTo>
                  <a:pt x="0" y="16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4"/>
          <p:cNvSpPr/>
          <p:nvPr/>
        </p:nvSpPr>
        <p:spPr>
          <a:xfrm>
            <a:off x="5521589" y="2106215"/>
            <a:ext cx="7494" cy="6641"/>
          </a:xfrm>
          <a:custGeom>
            <a:rect b="b" l="l" r="r" t="t"/>
            <a:pathLst>
              <a:path extrusionOk="0" h="335" w="378">
                <a:moveTo>
                  <a:pt x="273" y="335"/>
                </a:moveTo>
                <a:lnTo>
                  <a:pt x="378" y="147"/>
                </a:lnTo>
                <a:lnTo>
                  <a:pt x="85" y="0"/>
                </a:lnTo>
                <a:lnTo>
                  <a:pt x="1"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4"/>
          <p:cNvSpPr/>
          <p:nvPr/>
        </p:nvSpPr>
        <p:spPr>
          <a:xfrm>
            <a:off x="5531561" y="2112420"/>
            <a:ext cx="7890" cy="6245"/>
          </a:xfrm>
          <a:custGeom>
            <a:rect b="b" l="l" r="r" t="t"/>
            <a:pathLst>
              <a:path extrusionOk="0" h="315" w="398">
                <a:moveTo>
                  <a:pt x="272" y="315"/>
                </a:moveTo>
                <a:lnTo>
                  <a:pt x="398" y="147"/>
                </a:lnTo>
                <a:lnTo>
                  <a:pt x="105" y="1"/>
                </a:lnTo>
                <a:lnTo>
                  <a:pt x="0"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4"/>
          <p:cNvSpPr/>
          <p:nvPr/>
        </p:nvSpPr>
        <p:spPr>
          <a:xfrm>
            <a:off x="5541513" y="2118646"/>
            <a:ext cx="7058" cy="6661"/>
          </a:xfrm>
          <a:custGeom>
            <a:rect b="b" l="l" r="r" t="t"/>
            <a:pathLst>
              <a:path extrusionOk="0" h="336" w="356">
                <a:moveTo>
                  <a:pt x="251" y="336"/>
                </a:moveTo>
                <a:lnTo>
                  <a:pt x="356" y="168"/>
                </a:lnTo>
                <a:lnTo>
                  <a:pt x="105" y="1"/>
                </a:lnTo>
                <a:lnTo>
                  <a:pt x="0"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4"/>
          <p:cNvSpPr/>
          <p:nvPr/>
        </p:nvSpPr>
        <p:spPr>
          <a:xfrm>
            <a:off x="5490067" y="20904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4"/>
          <p:cNvSpPr/>
          <p:nvPr/>
        </p:nvSpPr>
        <p:spPr>
          <a:xfrm>
            <a:off x="5500852" y="2095014"/>
            <a:ext cx="7494" cy="6225"/>
          </a:xfrm>
          <a:custGeom>
            <a:rect b="b" l="l" r="r" t="t"/>
            <a:pathLst>
              <a:path extrusionOk="0" h="314" w="378">
                <a:moveTo>
                  <a:pt x="294" y="314"/>
                </a:moveTo>
                <a:lnTo>
                  <a:pt x="377" y="168"/>
                </a:lnTo>
                <a:lnTo>
                  <a:pt x="84" y="0"/>
                </a:lnTo>
                <a:lnTo>
                  <a:pt x="1" y="18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4"/>
          <p:cNvSpPr/>
          <p:nvPr/>
        </p:nvSpPr>
        <p:spPr>
          <a:xfrm>
            <a:off x="5511221" y="2100406"/>
            <a:ext cx="7910" cy="6225"/>
          </a:xfrm>
          <a:custGeom>
            <a:rect b="b" l="l" r="r" t="t"/>
            <a:pathLst>
              <a:path extrusionOk="0" h="314" w="399">
                <a:moveTo>
                  <a:pt x="294" y="314"/>
                </a:moveTo>
                <a:lnTo>
                  <a:pt x="398" y="147"/>
                </a:lnTo>
                <a:lnTo>
                  <a:pt x="85" y="0"/>
                </a:lnTo>
                <a:lnTo>
                  <a:pt x="1" y="18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4"/>
          <p:cNvSpPr/>
          <p:nvPr/>
        </p:nvSpPr>
        <p:spPr>
          <a:xfrm>
            <a:off x="5456880" y="2079253"/>
            <a:ext cx="7494" cy="5412"/>
          </a:xfrm>
          <a:custGeom>
            <a:rect b="b" l="l" r="r" t="t"/>
            <a:pathLst>
              <a:path extrusionOk="0" h="273" w="378">
                <a:moveTo>
                  <a:pt x="315" y="272"/>
                </a:moveTo>
                <a:lnTo>
                  <a:pt x="378" y="105"/>
                </a:lnTo>
                <a:lnTo>
                  <a:pt x="64" y="0"/>
                </a:lnTo>
                <a:lnTo>
                  <a:pt x="1" y="20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4"/>
          <p:cNvSpPr/>
          <p:nvPr/>
        </p:nvSpPr>
        <p:spPr>
          <a:xfrm>
            <a:off x="5468497" y="2082147"/>
            <a:ext cx="7078" cy="6245"/>
          </a:xfrm>
          <a:custGeom>
            <a:rect b="b" l="l" r="r" t="t"/>
            <a:pathLst>
              <a:path extrusionOk="0" h="315" w="357">
                <a:moveTo>
                  <a:pt x="315" y="314"/>
                </a:moveTo>
                <a:lnTo>
                  <a:pt x="356" y="126"/>
                </a:lnTo>
                <a:lnTo>
                  <a:pt x="43" y="0"/>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4"/>
          <p:cNvSpPr/>
          <p:nvPr/>
        </p:nvSpPr>
        <p:spPr>
          <a:xfrm>
            <a:off x="5479282" y="2086291"/>
            <a:ext cx="7078" cy="5829"/>
          </a:xfrm>
          <a:custGeom>
            <a:rect b="b" l="l" r="r" t="t"/>
            <a:pathLst>
              <a:path extrusionOk="0" h="294" w="357">
                <a:moveTo>
                  <a:pt x="315" y="294"/>
                </a:moveTo>
                <a:lnTo>
                  <a:pt x="356" y="105"/>
                </a:lnTo>
                <a:lnTo>
                  <a:pt x="43" y="1"/>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4"/>
          <p:cNvSpPr/>
          <p:nvPr/>
        </p:nvSpPr>
        <p:spPr>
          <a:xfrm>
            <a:off x="5422879" y="2072195"/>
            <a:ext cx="7058" cy="4996"/>
          </a:xfrm>
          <a:custGeom>
            <a:rect b="b" l="l" r="r" t="t"/>
            <a:pathLst>
              <a:path extrusionOk="0" h="252" w="356">
                <a:moveTo>
                  <a:pt x="335" y="251"/>
                </a:moveTo>
                <a:lnTo>
                  <a:pt x="356" y="63"/>
                </a:lnTo>
                <a:lnTo>
                  <a:pt x="21" y="0"/>
                </a:lnTo>
                <a:lnTo>
                  <a:pt x="0"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4"/>
          <p:cNvSpPr/>
          <p:nvPr/>
        </p:nvSpPr>
        <p:spPr>
          <a:xfrm>
            <a:off x="5434497" y="2073860"/>
            <a:ext cx="7058" cy="5412"/>
          </a:xfrm>
          <a:custGeom>
            <a:rect b="b" l="l" r="r" t="t"/>
            <a:pathLst>
              <a:path extrusionOk="0" h="273" w="356">
                <a:moveTo>
                  <a:pt x="314" y="272"/>
                </a:moveTo>
                <a:lnTo>
                  <a:pt x="356" y="63"/>
                </a:lnTo>
                <a:lnTo>
                  <a:pt x="42" y="0"/>
                </a:lnTo>
                <a:lnTo>
                  <a:pt x="0" y="20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4"/>
          <p:cNvSpPr/>
          <p:nvPr/>
        </p:nvSpPr>
        <p:spPr>
          <a:xfrm>
            <a:off x="5445678" y="2076338"/>
            <a:ext cx="7078" cy="5412"/>
          </a:xfrm>
          <a:custGeom>
            <a:rect b="b" l="l" r="r" t="t"/>
            <a:pathLst>
              <a:path extrusionOk="0" h="273" w="357">
                <a:moveTo>
                  <a:pt x="336" y="273"/>
                </a:moveTo>
                <a:lnTo>
                  <a:pt x="357" y="84"/>
                </a:lnTo>
                <a:lnTo>
                  <a:pt x="43" y="1"/>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4"/>
          <p:cNvSpPr/>
          <p:nvPr/>
        </p:nvSpPr>
        <p:spPr>
          <a:xfrm>
            <a:off x="5388027" y="2069697"/>
            <a:ext cx="6661" cy="4183"/>
          </a:xfrm>
          <a:custGeom>
            <a:rect b="b" l="l" r="r" t="t"/>
            <a:pathLst>
              <a:path extrusionOk="0" h="211" w="336">
                <a:moveTo>
                  <a:pt x="335" y="210"/>
                </a:moveTo>
                <a:lnTo>
                  <a:pt x="335" y="1"/>
                </a:lnTo>
                <a:lnTo>
                  <a:pt x="1" y="1"/>
                </a:lnTo>
                <a:lnTo>
                  <a:pt x="1" y="189"/>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4"/>
          <p:cNvSpPr/>
          <p:nvPr/>
        </p:nvSpPr>
        <p:spPr>
          <a:xfrm>
            <a:off x="5400061" y="2070113"/>
            <a:ext cx="6661" cy="4163"/>
          </a:xfrm>
          <a:custGeom>
            <a:rect b="b" l="l" r="r" t="t"/>
            <a:pathLst>
              <a:path extrusionOk="0" h="210" w="336">
                <a:moveTo>
                  <a:pt x="314" y="210"/>
                </a:moveTo>
                <a:lnTo>
                  <a:pt x="335" y="1"/>
                </a:lnTo>
                <a:lnTo>
                  <a:pt x="0" y="1"/>
                </a:lnTo>
                <a:lnTo>
                  <a:pt x="0"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4"/>
          <p:cNvSpPr/>
          <p:nvPr/>
        </p:nvSpPr>
        <p:spPr>
          <a:xfrm>
            <a:off x="5410846" y="20713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4"/>
          <p:cNvSpPr/>
          <p:nvPr/>
        </p:nvSpPr>
        <p:spPr>
          <a:xfrm>
            <a:off x="8281648" y="21567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4"/>
          <p:cNvSpPr/>
          <p:nvPr/>
        </p:nvSpPr>
        <p:spPr>
          <a:xfrm>
            <a:off x="8233422" y="20820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4"/>
          <p:cNvSpPr/>
          <p:nvPr/>
        </p:nvSpPr>
        <p:spPr>
          <a:xfrm>
            <a:off x="8262346" y="2121824"/>
            <a:ext cx="74788"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4"/>
          <p:cNvSpPr/>
          <p:nvPr/>
        </p:nvSpPr>
        <p:spPr>
          <a:xfrm>
            <a:off x="8262346" y="2121824"/>
            <a:ext cx="74788"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4"/>
          <p:cNvSpPr/>
          <p:nvPr/>
        </p:nvSpPr>
        <p:spPr>
          <a:xfrm>
            <a:off x="8202078" y="20410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4"/>
          <p:cNvSpPr/>
          <p:nvPr/>
        </p:nvSpPr>
        <p:spPr>
          <a:xfrm>
            <a:off x="8233422" y="20820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4"/>
          <p:cNvSpPr/>
          <p:nvPr/>
        </p:nvSpPr>
        <p:spPr>
          <a:xfrm>
            <a:off x="8619434" y="2923808"/>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4"/>
          <p:cNvSpPr/>
          <p:nvPr/>
        </p:nvSpPr>
        <p:spPr>
          <a:xfrm>
            <a:off x="8619434" y="291135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4"/>
          <p:cNvSpPr/>
          <p:nvPr/>
        </p:nvSpPr>
        <p:spPr>
          <a:xfrm>
            <a:off x="8619434" y="2898927"/>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4"/>
          <p:cNvSpPr/>
          <p:nvPr/>
        </p:nvSpPr>
        <p:spPr>
          <a:xfrm>
            <a:off x="8619434" y="2961139"/>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4"/>
          <p:cNvSpPr/>
          <p:nvPr/>
        </p:nvSpPr>
        <p:spPr>
          <a:xfrm>
            <a:off x="8619434" y="2948688"/>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4"/>
          <p:cNvSpPr/>
          <p:nvPr/>
        </p:nvSpPr>
        <p:spPr>
          <a:xfrm>
            <a:off x="8619434" y="2936258"/>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4"/>
          <p:cNvSpPr/>
          <p:nvPr/>
        </p:nvSpPr>
        <p:spPr>
          <a:xfrm>
            <a:off x="8619434" y="2998886"/>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4"/>
          <p:cNvSpPr/>
          <p:nvPr/>
        </p:nvSpPr>
        <p:spPr>
          <a:xfrm>
            <a:off x="8619434" y="2986436"/>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4"/>
          <p:cNvSpPr/>
          <p:nvPr/>
        </p:nvSpPr>
        <p:spPr>
          <a:xfrm>
            <a:off x="8619434" y="2974005"/>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4"/>
          <p:cNvSpPr/>
          <p:nvPr/>
        </p:nvSpPr>
        <p:spPr>
          <a:xfrm>
            <a:off x="8619434" y="303621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4"/>
          <p:cNvSpPr/>
          <p:nvPr/>
        </p:nvSpPr>
        <p:spPr>
          <a:xfrm>
            <a:off x="8619434" y="3023786"/>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4"/>
          <p:cNvSpPr/>
          <p:nvPr/>
        </p:nvSpPr>
        <p:spPr>
          <a:xfrm>
            <a:off x="8619434" y="3011336"/>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4"/>
          <p:cNvSpPr/>
          <p:nvPr/>
        </p:nvSpPr>
        <p:spPr>
          <a:xfrm>
            <a:off x="8619434" y="3073548"/>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4"/>
          <p:cNvSpPr/>
          <p:nvPr/>
        </p:nvSpPr>
        <p:spPr>
          <a:xfrm>
            <a:off x="8619434" y="3061117"/>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4"/>
          <p:cNvSpPr/>
          <p:nvPr/>
        </p:nvSpPr>
        <p:spPr>
          <a:xfrm>
            <a:off x="8619434" y="3048667"/>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4"/>
          <p:cNvSpPr/>
          <p:nvPr/>
        </p:nvSpPr>
        <p:spPr>
          <a:xfrm>
            <a:off x="8619434" y="3110898"/>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4"/>
          <p:cNvSpPr/>
          <p:nvPr/>
        </p:nvSpPr>
        <p:spPr>
          <a:xfrm>
            <a:off x="8619434" y="3098448"/>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4"/>
          <p:cNvSpPr/>
          <p:nvPr/>
        </p:nvSpPr>
        <p:spPr>
          <a:xfrm>
            <a:off x="8619434" y="3085998"/>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4"/>
          <p:cNvSpPr/>
          <p:nvPr/>
        </p:nvSpPr>
        <p:spPr>
          <a:xfrm>
            <a:off x="8619434" y="3148646"/>
            <a:ext cx="4163" cy="7058"/>
          </a:xfrm>
          <a:custGeom>
            <a:rect b="b" l="l" r="r" t="t"/>
            <a:pathLst>
              <a:path extrusionOk="0" h="356" w="210">
                <a:moveTo>
                  <a:pt x="1" y="0"/>
                </a:moveTo>
                <a:lnTo>
                  <a:pt x="210" y="0"/>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4"/>
          <p:cNvSpPr/>
          <p:nvPr/>
        </p:nvSpPr>
        <p:spPr>
          <a:xfrm>
            <a:off x="8619434" y="3136195"/>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4"/>
          <p:cNvSpPr/>
          <p:nvPr/>
        </p:nvSpPr>
        <p:spPr>
          <a:xfrm>
            <a:off x="8619434" y="3123745"/>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4"/>
          <p:cNvSpPr/>
          <p:nvPr/>
        </p:nvSpPr>
        <p:spPr>
          <a:xfrm>
            <a:off x="8619434" y="3185977"/>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4"/>
          <p:cNvSpPr/>
          <p:nvPr/>
        </p:nvSpPr>
        <p:spPr>
          <a:xfrm>
            <a:off x="8619434" y="3173526"/>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4"/>
          <p:cNvSpPr/>
          <p:nvPr/>
        </p:nvSpPr>
        <p:spPr>
          <a:xfrm>
            <a:off x="8619434" y="3161076"/>
            <a:ext cx="4163" cy="7078"/>
          </a:xfrm>
          <a:custGeom>
            <a:rect b="b" l="l" r="r" t="t"/>
            <a:pathLst>
              <a:path extrusionOk="0" h="357" w="210">
                <a:moveTo>
                  <a:pt x="1" y="1"/>
                </a:moveTo>
                <a:lnTo>
                  <a:pt x="210" y="1"/>
                </a:lnTo>
                <a:lnTo>
                  <a:pt x="210" y="357"/>
                </a:lnTo>
                <a:lnTo>
                  <a:pt x="1" y="35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4"/>
          <p:cNvSpPr/>
          <p:nvPr/>
        </p:nvSpPr>
        <p:spPr>
          <a:xfrm>
            <a:off x="8619434" y="3223307"/>
            <a:ext cx="4163" cy="7078"/>
          </a:xfrm>
          <a:custGeom>
            <a:rect b="b" l="l" r="r" t="t"/>
            <a:pathLst>
              <a:path extrusionOk="0" h="357" w="210">
                <a:moveTo>
                  <a:pt x="1" y="0"/>
                </a:moveTo>
                <a:lnTo>
                  <a:pt x="210" y="0"/>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4"/>
          <p:cNvSpPr/>
          <p:nvPr/>
        </p:nvSpPr>
        <p:spPr>
          <a:xfrm>
            <a:off x="8619434" y="3210857"/>
            <a:ext cx="4163" cy="7078"/>
          </a:xfrm>
          <a:custGeom>
            <a:rect b="b" l="l" r="r" t="t"/>
            <a:pathLst>
              <a:path extrusionOk="0" h="357" w="210">
                <a:moveTo>
                  <a:pt x="1" y="1"/>
                </a:moveTo>
                <a:lnTo>
                  <a:pt x="210" y="1"/>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4"/>
          <p:cNvSpPr/>
          <p:nvPr/>
        </p:nvSpPr>
        <p:spPr>
          <a:xfrm>
            <a:off x="8619434" y="319840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4"/>
          <p:cNvSpPr/>
          <p:nvPr/>
        </p:nvSpPr>
        <p:spPr>
          <a:xfrm>
            <a:off x="7639237" y="33913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4"/>
          <p:cNvSpPr/>
          <p:nvPr/>
        </p:nvSpPr>
        <p:spPr>
          <a:xfrm>
            <a:off x="7464597" y="2641318"/>
            <a:ext cx="466680"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4"/>
          <p:cNvSpPr/>
          <p:nvPr/>
        </p:nvSpPr>
        <p:spPr>
          <a:xfrm>
            <a:off x="7495703" y="26724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4"/>
          <p:cNvSpPr/>
          <p:nvPr/>
        </p:nvSpPr>
        <p:spPr>
          <a:xfrm>
            <a:off x="7553354" y="28481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4"/>
          <p:cNvSpPr/>
          <p:nvPr/>
        </p:nvSpPr>
        <p:spPr>
          <a:xfrm>
            <a:off x="7553354" y="27968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4"/>
          <p:cNvSpPr/>
          <p:nvPr/>
        </p:nvSpPr>
        <p:spPr>
          <a:xfrm>
            <a:off x="7553354" y="28971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4"/>
          <p:cNvSpPr/>
          <p:nvPr/>
        </p:nvSpPr>
        <p:spPr>
          <a:xfrm>
            <a:off x="7553354" y="29982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4"/>
          <p:cNvSpPr/>
          <p:nvPr/>
        </p:nvSpPr>
        <p:spPr>
          <a:xfrm>
            <a:off x="7553354" y="30507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4"/>
          <p:cNvSpPr/>
          <p:nvPr/>
        </p:nvSpPr>
        <p:spPr>
          <a:xfrm>
            <a:off x="7553354" y="31001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4"/>
          <p:cNvSpPr/>
          <p:nvPr/>
        </p:nvSpPr>
        <p:spPr>
          <a:xfrm>
            <a:off x="8054040" y="36584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4"/>
          <p:cNvSpPr/>
          <p:nvPr/>
        </p:nvSpPr>
        <p:spPr>
          <a:xfrm>
            <a:off x="8070633" y="37393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4"/>
          <p:cNvSpPr/>
          <p:nvPr/>
        </p:nvSpPr>
        <p:spPr>
          <a:xfrm>
            <a:off x="8034135" y="36426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4"/>
          <p:cNvSpPr/>
          <p:nvPr/>
        </p:nvSpPr>
        <p:spPr>
          <a:xfrm>
            <a:off x="8094701" y="36182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4"/>
          <p:cNvSpPr/>
          <p:nvPr/>
        </p:nvSpPr>
        <p:spPr>
          <a:xfrm>
            <a:off x="8138673" y="36426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4"/>
          <p:cNvSpPr/>
          <p:nvPr/>
        </p:nvSpPr>
        <p:spPr>
          <a:xfrm>
            <a:off x="6833244" y="42131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4"/>
          <p:cNvSpPr/>
          <p:nvPr/>
        </p:nvSpPr>
        <p:spPr>
          <a:xfrm>
            <a:off x="7017003" y="48244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4"/>
          <p:cNvSpPr/>
          <p:nvPr/>
        </p:nvSpPr>
        <p:spPr>
          <a:xfrm>
            <a:off x="7017003" y="48244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4"/>
          <p:cNvSpPr/>
          <p:nvPr/>
        </p:nvSpPr>
        <p:spPr>
          <a:xfrm>
            <a:off x="7026123" y="48775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4"/>
          <p:cNvSpPr/>
          <p:nvPr/>
        </p:nvSpPr>
        <p:spPr>
          <a:xfrm>
            <a:off x="6558825" y="20903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52643"/>
              </a:solidFill>
              <a:latin typeface="Arial"/>
              <a:ea typeface="Arial"/>
              <a:cs typeface="Arial"/>
              <a:sym typeface="Arial"/>
            </a:endParaRPr>
          </a:p>
        </p:txBody>
      </p:sp>
      <p:sp>
        <p:nvSpPr>
          <p:cNvPr id="450" name="Google Shape;450;p34"/>
          <p:cNvSpPr txBox="1"/>
          <p:nvPr>
            <p:ph type="ctrTitle"/>
          </p:nvPr>
        </p:nvSpPr>
        <p:spPr>
          <a:xfrm>
            <a:off x="372025" y="2886013"/>
            <a:ext cx="40506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000"/>
              <a:buNone/>
            </a:pPr>
            <a:r>
              <a:rPr lang="en"/>
              <a:t>PROJECT SIGNIFICANCE</a:t>
            </a:r>
            <a:endParaRPr/>
          </a:p>
        </p:txBody>
      </p:sp>
      <p:sp>
        <p:nvSpPr>
          <p:cNvPr id="451" name="Google Shape;451;p34"/>
          <p:cNvSpPr/>
          <p:nvPr/>
        </p:nvSpPr>
        <p:spPr>
          <a:xfrm>
            <a:off x="6728930" y="390532"/>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5"/>
          <p:cNvSpPr/>
          <p:nvPr/>
        </p:nvSpPr>
        <p:spPr>
          <a:xfrm>
            <a:off x="7017003" y="48244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5"/>
          <p:cNvSpPr txBox="1"/>
          <p:nvPr>
            <p:ph type="ctrTitle"/>
          </p:nvPr>
        </p:nvSpPr>
        <p:spPr>
          <a:xfrm>
            <a:off x="-2165625" y="301488"/>
            <a:ext cx="7731900" cy="606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000"/>
              <a:buNone/>
            </a:pPr>
            <a:r>
              <a:rPr lang="en"/>
              <a:t>PROJECT SIGNIFICANCE</a:t>
            </a:r>
            <a:endParaRPr/>
          </a:p>
        </p:txBody>
      </p:sp>
      <p:sp>
        <p:nvSpPr>
          <p:cNvPr id="458" name="Google Shape;458;p35"/>
          <p:cNvSpPr/>
          <p:nvPr/>
        </p:nvSpPr>
        <p:spPr>
          <a:xfrm>
            <a:off x="6728930" y="390532"/>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5"/>
          <p:cNvSpPr txBox="1"/>
          <p:nvPr/>
        </p:nvSpPr>
        <p:spPr>
          <a:xfrm>
            <a:off x="1202200" y="1574025"/>
            <a:ext cx="71388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Georgia"/>
                <a:ea typeface="Georgia"/>
                <a:cs typeface="Georgia"/>
                <a:sym typeface="Georgia"/>
              </a:rPr>
              <a:t>The clap switch mechanism is helpful of the human daily activity like switch on/off the light in the home </a:t>
            </a:r>
            <a:r>
              <a:rPr lang="en" sz="1900">
                <a:solidFill>
                  <a:schemeClr val="lt1"/>
                </a:solidFill>
                <a:highlight>
                  <a:srgbClr val="FF0000"/>
                </a:highlight>
                <a:latin typeface="Georgia"/>
                <a:ea typeface="Georgia"/>
                <a:cs typeface="Georgia"/>
                <a:sym typeface="Georgia"/>
              </a:rPr>
              <a:t>from any location</a:t>
            </a:r>
            <a:r>
              <a:rPr lang="en" sz="1900">
                <a:solidFill>
                  <a:schemeClr val="lt1"/>
                </a:solidFill>
                <a:latin typeface="Georgia"/>
                <a:ea typeface="Georgia"/>
                <a:cs typeface="Georgia"/>
                <a:sym typeface="Georgia"/>
              </a:rPr>
              <a:t>. Switch on and off any peripherals inside the vehicles, activate the security cameras for the general purpose and the military purpose. Totally the advantages of clap switch circuit are Energy efficient system, normal cost and reliable circuit, High Accuracy and Complete elimination of manpower.</a:t>
            </a:r>
            <a:endParaRPr sz="1900">
              <a:solidFill>
                <a:schemeClr val="lt1"/>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6"/>
          <p:cNvSpPr/>
          <p:nvPr/>
        </p:nvSpPr>
        <p:spPr>
          <a:xfrm>
            <a:off x="328538" y="1164188"/>
            <a:ext cx="3127500" cy="3216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6"/>
          <p:cNvSpPr txBox="1"/>
          <p:nvPr>
            <p:ph type="ctrTitle"/>
          </p:nvPr>
        </p:nvSpPr>
        <p:spPr>
          <a:xfrm>
            <a:off x="4166725" y="2337750"/>
            <a:ext cx="4415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700"/>
              <a:t>Block Diagram</a:t>
            </a:r>
            <a:endParaRPr sz="3700"/>
          </a:p>
        </p:txBody>
      </p:sp>
      <p:cxnSp>
        <p:nvCxnSpPr>
          <p:cNvPr id="466" name="Google Shape;466;p36"/>
          <p:cNvCxnSpPr/>
          <p:nvPr/>
        </p:nvCxnSpPr>
        <p:spPr>
          <a:xfrm>
            <a:off x="4008700" y="2987850"/>
            <a:ext cx="5512800" cy="0"/>
          </a:xfrm>
          <a:prstGeom prst="straightConnector1">
            <a:avLst/>
          </a:prstGeom>
          <a:noFill/>
          <a:ln cap="flat" cmpd="sng" w="9525">
            <a:solidFill>
              <a:schemeClr val="accent1"/>
            </a:solidFill>
            <a:prstDash val="solid"/>
            <a:round/>
            <a:headEnd len="sm" w="sm" type="none"/>
            <a:tailEnd len="sm" w="sm" type="none"/>
          </a:ln>
        </p:spPr>
      </p:cxnSp>
      <p:grpSp>
        <p:nvGrpSpPr>
          <p:cNvPr id="467" name="Google Shape;467;p36"/>
          <p:cNvGrpSpPr/>
          <p:nvPr/>
        </p:nvGrpSpPr>
        <p:grpSpPr>
          <a:xfrm>
            <a:off x="989641" y="1830203"/>
            <a:ext cx="1805275" cy="1884562"/>
            <a:chOff x="2037825" y="3254050"/>
            <a:chExt cx="296175" cy="296175"/>
          </a:xfrm>
        </p:grpSpPr>
        <p:sp>
          <p:nvSpPr>
            <p:cNvPr id="468" name="Google Shape;468;p3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052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4" name="Google Shape;474;p36"/>
          <p:cNvSpPr/>
          <p:nvPr/>
        </p:nvSpPr>
        <p:spPr>
          <a:xfrm>
            <a:off x="442612" y="3714766"/>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6"/>
          <p:cNvSpPr/>
          <p:nvPr/>
        </p:nvSpPr>
        <p:spPr>
          <a:xfrm>
            <a:off x="2122275" y="323639"/>
            <a:ext cx="1886419" cy="2014123"/>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7"/>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BLOCK DIAGRAM</a:t>
            </a:r>
            <a:endParaRPr/>
          </a:p>
        </p:txBody>
      </p:sp>
      <p:cxnSp>
        <p:nvCxnSpPr>
          <p:cNvPr id="481" name="Google Shape;481;p37"/>
          <p:cNvCxnSpPr/>
          <p:nvPr/>
        </p:nvCxnSpPr>
        <p:spPr>
          <a:xfrm>
            <a:off x="311700" y="1191700"/>
            <a:ext cx="8520600" cy="0"/>
          </a:xfrm>
          <a:prstGeom prst="straightConnector1">
            <a:avLst/>
          </a:prstGeom>
          <a:noFill/>
          <a:ln cap="flat" cmpd="sng" w="9525">
            <a:solidFill>
              <a:schemeClr val="accent1"/>
            </a:solidFill>
            <a:prstDash val="solid"/>
            <a:round/>
            <a:headEnd len="sm" w="sm" type="none"/>
            <a:tailEnd len="sm" w="sm" type="none"/>
          </a:ln>
        </p:spPr>
      </p:cxnSp>
      <p:pic>
        <p:nvPicPr>
          <p:cNvPr id="482" name="Google Shape;482;p37"/>
          <p:cNvPicPr preferRelativeResize="0"/>
          <p:nvPr/>
        </p:nvPicPr>
        <p:blipFill rotWithShape="1">
          <a:blip r:embed="rId3">
            <a:alphaModFix/>
          </a:blip>
          <a:srcRect b="29148" l="0" r="0" t="18388"/>
          <a:stretch/>
        </p:blipFill>
        <p:spPr>
          <a:xfrm>
            <a:off x="1129375" y="1666625"/>
            <a:ext cx="6686450" cy="275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8"/>
          <p:cNvSpPr txBox="1"/>
          <p:nvPr>
            <p:ph type="ctrTitle"/>
          </p:nvPr>
        </p:nvSpPr>
        <p:spPr>
          <a:xfrm>
            <a:off x="311700" y="256625"/>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FLOW CHART</a:t>
            </a:r>
            <a:endParaRPr/>
          </a:p>
        </p:txBody>
      </p:sp>
      <p:cxnSp>
        <p:nvCxnSpPr>
          <p:cNvPr id="488" name="Google Shape;488;p38"/>
          <p:cNvCxnSpPr/>
          <p:nvPr/>
        </p:nvCxnSpPr>
        <p:spPr>
          <a:xfrm>
            <a:off x="311700" y="731950"/>
            <a:ext cx="8520600" cy="0"/>
          </a:xfrm>
          <a:prstGeom prst="straightConnector1">
            <a:avLst/>
          </a:prstGeom>
          <a:noFill/>
          <a:ln cap="flat" cmpd="sng" w="9525">
            <a:solidFill>
              <a:schemeClr val="accent1"/>
            </a:solidFill>
            <a:prstDash val="solid"/>
            <a:round/>
            <a:headEnd len="sm" w="sm" type="none"/>
            <a:tailEnd len="sm" w="sm" type="none"/>
          </a:ln>
        </p:spPr>
      </p:cxnSp>
      <p:pic>
        <p:nvPicPr>
          <p:cNvPr id="489" name="Google Shape;489;p38"/>
          <p:cNvPicPr preferRelativeResize="0"/>
          <p:nvPr/>
        </p:nvPicPr>
        <p:blipFill>
          <a:blip r:embed="rId3">
            <a:alphaModFix/>
          </a:blip>
          <a:stretch>
            <a:fillRect/>
          </a:stretch>
        </p:blipFill>
        <p:spPr>
          <a:xfrm>
            <a:off x="3149500" y="863225"/>
            <a:ext cx="2845000" cy="420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